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52" r:id="rId5"/>
    <p:sldMasterId id="2147483648" r:id="rId6"/>
    <p:sldMasterId id="2147483870" r:id="rId7"/>
    <p:sldMasterId id="2147483888" r:id="rId8"/>
  </p:sldMasterIdLst>
  <p:notesMasterIdLst>
    <p:notesMasterId r:id="rId50"/>
  </p:notesMasterIdLst>
  <p:handoutMasterIdLst>
    <p:handoutMasterId r:id="rId51"/>
  </p:handoutMasterIdLst>
  <p:sldIdLst>
    <p:sldId id="256" r:id="rId9"/>
    <p:sldId id="309" r:id="rId10"/>
    <p:sldId id="307" r:id="rId11"/>
    <p:sldId id="308" r:id="rId12"/>
    <p:sldId id="320" r:id="rId13"/>
    <p:sldId id="322" r:id="rId14"/>
    <p:sldId id="323" r:id="rId15"/>
    <p:sldId id="319" r:id="rId16"/>
    <p:sldId id="316" r:id="rId17"/>
    <p:sldId id="318" r:id="rId18"/>
    <p:sldId id="317" r:id="rId19"/>
    <p:sldId id="315" r:id="rId20"/>
    <p:sldId id="321" r:id="rId21"/>
    <p:sldId id="257" r:id="rId22"/>
    <p:sldId id="267" r:id="rId23"/>
    <p:sldId id="259" r:id="rId24"/>
    <p:sldId id="275" r:id="rId25"/>
    <p:sldId id="260" r:id="rId26"/>
    <p:sldId id="261" r:id="rId27"/>
    <p:sldId id="276" r:id="rId28"/>
    <p:sldId id="262" r:id="rId29"/>
    <p:sldId id="268" r:id="rId30"/>
    <p:sldId id="263" r:id="rId31"/>
    <p:sldId id="264" r:id="rId32"/>
    <p:sldId id="292" r:id="rId33"/>
    <p:sldId id="291" r:id="rId34"/>
    <p:sldId id="311" r:id="rId35"/>
    <p:sldId id="294" r:id="rId36"/>
    <p:sldId id="295" r:id="rId37"/>
    <p:sldId id="274" r:id="rId38"/>
    <p:sldId id="296" r:id="rId39"/>
    <p:sldId id="312" r:id="rId40"/>
    <p:sldId id="271" r:id="rId41"/>
    <p:sldId id="293" r:id="rId42"/>
    <p:sldId id="300" r:id="rId43"/>
    <p:sldId id="272" r:id="rId44"/>
    <p:sldId id="273" r:id="rId45"/>
    <p:sldId id="298" r:id="rId46"/>
    <p:sldId id="310" r:id="rId47"/>
    <p:sldId id="314" r:id="rId48"/>
    <p:sldId id="313" r:id="rId49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981">
          <p15:clr>
            <a:srgbClr val="A4A3A4"/>
          </p15:clr>
        </p15:guide>
        <p15:guide id="2" orient="horz" pos="1026">
          <p15:clr>
            <a:srgbClr val="A4A3A4"/>
          </p15:clr>
        </p15:guide>
        <p15:guide id="3" orient="horz" pos="3929">
          <p15:clr>
            <a:srgbClr val="A4A3A4"/>
          </p15:clr>
        </p15:guide>
        <p15:guide id="4" orient="horz" pos="300">
          <p15:clr>
            <a:srgbClr val="A4A3A4"/>
          </p15:clr>
        </p15:guide>
        <p15:guide id="5" pos="2880">
          <p15:clr>
            <a:srgbClr val="A4A3A4"/>
          </p15:clr>
        </p15:guide>
        <p15:guide id="6" pos="295">
          <p15:clr>
            <a:srgbClr val="A4A3A4"/>
          </p15:clr>
        </p15:guide>
        <p15:guide id="7" pos="5465">
          <p15:clr>
            <a:srgbClr val="A4A3A4"/>
          </p15:clr>
        </p15:guide>
        <p15:guide id="8" pos="437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9B9B9B"/>
    <a:srgbClr val="666666"/>
    <a:srgbClr val="000000"/>
    <a:srgbClr val="BCBEC0"/>
    <a:srgbClr val="75E1FA"/>
    <a:srgbClr val="FF6400"/>
    <a:srgbClr val="231F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Objects="1">
      <p:cViewPr varScale="1">
        <p:scale>
          <a:sx n="112" d="100"/>
          <a:sy n="112" d="100"/>
        </p:scale>
        <p:origin x="-464" y="-96"/>
      </p:cViewPr>
      <p:guideLst>
        <p:guide orient="horz" pos="981"/>
        <p:guide orient="horz" pos="1026"/>
        <p:guide orient="horz" pos="3929"/>
        <p:guide orient="horz" pos="300"/>
        <p:guide pos="2880"/>
        <p:guide pos="295"/>
        <p:guide pos="5465"/>
        <p:guide pos="437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notesViewPr>
    <p:cSldViewPr snapToObjects="1">
      <p:cViewPr varScale="1">
        <p:scale>
          <a:sx n="85" d="100"/>
          <a:sy n="85" d="100"/>
        </p:scale>
        <p:origin x="-303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50" Type="http://schemas.openxmlformats.org/officeDocument/2006/relationships/notesMaster" Target="notesMasters/notesMaster1.xml"/><Relationship Id="rId51" Type="http://schemas.openxmlformats.org/officeDocument/2006/relationships/handoutMaster" Target="handoutMasters/handoutMaster1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<Relationship Id="rId48" Type="http://schemas.openxmlformats.org/officeDocument/2006/relationships/slide" Target="slides/slide40.xml"/><Relationship Id="rId49" Type="http://schemas.openxmlformats.org/officeDocument/2006/relationships/slide" Target="slides/slide4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E23800-25D2-D049-B5CD-CEDD564A896D}" type="doc">
      <dgm:prSet loTypeId="urn:microsoft.com/office/officeart/2005/8/layout/radial4" loCatId="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A1107CE-2393-5A4D-9906-D74EA9CF17DD}">
      <dgm:prSet phldrT="[Text]"/>
      <dgm:spPr/>
      <dgm:t>
        <a:bodyPr/>
        <a:lstStyle/>
        <a:p>
          <a:r>
            <a:rPr lang="en-US" dirty="0" smtClean="0"/>
            <a:t>www</a:t>
          </a:r>
          <a:endParaRPr lang="en-US" dirty="0"/>
        </a:p>
      </dgm:t>
    </dgm:pt>
    <dgm:pt modelId="{628C60F3-0465-1849-9536-B696A96060FD}" type="parTrans" cxnId="{C7689EEF-2102-774B-ACFB-A56461B48CD7}">
      <dgm:prSet/>
      <dgm:spPr/>
      <dgm:t>
        <a:bodyPr/>
        <a:lstStyle/>
        <a:p>
          <a:endParaRPr lang="en-US"/>
        </a:p>
      </dgm:t>
    </dgm:pt>
    <dgm:pt modelId="{8153688D-BDC8-F542-8BBB-A5BE8B40ACA7}" type="sibTrans" cxnId="{C7689EEF-2102-774B-ACFB-A56461B48CD7}">
      <dgm:prSet/>
      <dgm:spPr/>
      <dgm:t>
        <a:bodyPr/>
        <a:lstStyle/>
        <a:p>
          <a:endParaRPr lang="en-US"/>
        </a:p>
      </dgm:t>
    </dgm:pt>
    <dgm:pt modelId="{9A8C3189-3302-764C-8E48-8DB84EB5103D}">
      <dgm:prSet phldrT="[Text]"/>
      <dgm:spPr/>
      <dgm:t>
        <a:bodyPr/>
        <a:lstStyle/>
        <a:p>
          <a:r>
            <a:rPr lang="en-US" dirty="0" err="1" smtClean="0"/>
            <a:t>Artikler</a:t>
          </a:r>
          <a:endParaRPr lang="en-US" dirty="0"/>
        </a:p>
      </dgm:t>
    </dgm:pt>
    <dgm:pt modelId="{677195D5-6AF6-BD44-B713-36C9BD98F06D}" type="parTrans" cxnId="{E525D906-FEC5-A647-B67F-6B441D29CA2E}">
      <dgm:prSet/>
      <dgm:spPr/>
      <dgm:t>
        <a:bodyPr/>
        <a:lstStyle/>
        <a:p>
          <a:endParaRPr lang="en-US"/>
        </a:p>
      </dgm:t>
    </dgm:pt>
    <dgm:pt modelId="{3BA87742-CEF9-3342-BCE8-0E157AA96882}" type="sibTrans" cxnId="{E525D906-FEC5-A647-B67F-6B441D29CA2E}">
      <dgm:prSet/>
      <dgm:spPr/>
      <dgm:t>
        <a:bodyPr/>
        <a:lstStyle/>
        <a:p>
          <a:endParaRPr lang="en-US"/>
        </a:p>
      </dgm:t>
    </dgm:pt>
    <dgm:pt modelId="{87F808E7-C04D-974A-8A03-94DCEEFFE066}">
      <dgm:prSet phldrT="[Text]"/>
      <dgm:spPr/>
      <dgm:t>
        <a:bodyPr/>
        <a:lstStyle/>
        <a:p>
          <a:r>
            <a:rPr lang="en-US" dirty="0" err="1" smtClean="0"/>
            <a:t>Grupper</a:t>
          </a:r>
          <a:endParaRPr lang="en-US" dirty="0"/>
        </a:p>
      </dgm:t>
    </dgm:pt>
    <dgm:pt modelId="{CFC6EE32-F57B-8342-85FB-507FA00A0757}" type="parTrans" cxnId="{DDBDF999-3A58-7146-8C86-A976FE4582CE}">
      <dgm:prSet/>
      <dgm:spPr/>
      <dgm:t>
        <a:bodyPr/>
        <a:lstStyle/>
        <a:p>
          <a:endParaRPr lang="en-US"/>
        </a:p>
      </dgm:t>
    </dgm:pt>
    <dgm:pt modelId="{06E7393D-9171-184B-9678-87E0FC9A2C5B}" type="sibTrans" cxnId="{DDBDF999-3A58-7146-8C86-A976FE4582CE}">
      <dgm:prSet/>
      <dgm:spPr/>
      <dgm:t>
        <a:bodyPr/>
        <a:lstStyle/>
        <a:p>
          <a:endParaRPr lang="en-US"/>
        </a:p>
      </dgm:t>
    </dgm:pt>
    <dgm:pt modelId="{FD22BB1D-5263-7B43-A35B-A687A1E53269}">
      <dgm:prSet phldrT="[Text]"/>
      <dgm:spPr/>
      <dgm:t>
        <a:bodyPr/>
        <a:lstStyle/>
        <a:p>
          <a:r>
            <a:rPr lang="en-US" dirty="0" smtClean="0"/>
            <a:t>Forum</a:t>
          </a:r>
          <a:endParaRPr lang="en-US" dirty="0"/>
        </a:p>
      </dgm:t>
    </dgm:pt>
    <dgm:pt modelId="{2287D38D-FE20-B544-AF9A-FEB142362D49}" type="parTrans" cxnId="{B247EDA5-2AAA-4D4C-9EFB-AFB91AF03229}">
      <dgm:prSet/>
      <dgm:spPr/>
      <dgm:t>
        <a:bodyPr/>
        <a:lstStyle/>
        <a:p>
          <a:endParaRPr lang="en-US"/>
        </a:p>
      </dgm:t>
    </dgm:pt>
    <dgm:pt modelId="{000BBCA6-1AAA-0D4F-8768-4B53F293DD1A}" type="sibTrans" cxnId="{B247EDA5-2AAA-4D4C-9EFB-AFB91AF03229}">
      <dgm:prSet/>
      <dgm:spPr/>
      <dgm:t>
        <a:bodyPr/>
        <a:lstStyle/>
        <a:p>
          <a:endParaRPr lang="en-US"/>
        </a:p>
      </dgm:t>
    </dgm:pt>
    <dgm:pt modelId="{508CFD70-2B41-8B4B-A9EE-3BA8DFB25525}">
      <dgm:prSet phldrT="[Text]"/>
      <dgm:spPr/>
      <dgm:t>
        <a:bodyPr/>
        <a:lstStyle/>
        <a:p>
          <a:r>
            <a:rPr lang="en-US" dirty="0" err="1" smtClean="0"/>
            <a:t>Fildeling</a:t>
          </a:r>
          <a:endParaRPr lang="en-US" dirty="0"/>
        </a:p>
      </dgm:t>
    </dgm:pt>
    <dgm:pt modelId="{6968273A-A7CA-9C4C-B673-5E8C0D07C99F}" type="parTrans" cxnId="{1F7302DC-DB7D-5643-AE0F-CC344E7A40BC}">
      <dgm:prSet/>
      <dgm:spPr/>
      <dgm:t>
        <a:bodyPr/>
        <a:lstStyle/>
        <a:p>
          <a:endParaRPr lang="en-US"/>
        </a:p>
      </dgm:t>
    </dgm:pt>
    <dgm:pt modelId="{4D44B0FC-3251-6E47-A917-6F3E91B3940F}" type="sibTrans" cxnId="{1F7302DC-DB7D-5643-AE0F-CC344E7A40BC}">
      <dgm:prSet/>
      <dgm:spPr/>
      <dgm:t>
        <a:bodyPr/>
        <a:lstStyle/>
        <a:p>
          <a:endParaRPr lang="en-US"/>
        </a:p>
      </dgm:t>
    </dgm:pt>
    <dgm:pt modelId="{85B607CF-D777-B940-9C72-7279530B5F09}">
      <dgm:prSet phldrT="[Text]"/>
      <dgm:spPr/>
      <dgm:t>
        <a:bodyPr/>
        <a:lstStyle/>
        <a:p>
          <a:r>
            <a:rPr lang="en-US" dirty="0" err="1" smtClean="0"/>
            <a:t>Kodeklubben</a:t>
          </a:r>
          <a:endParaRPr lang="en-US" dirty="0"/>
        </a:p>
      </dgm:t>
    </dgm:pt>
    <dgm:pt modelId="{44AC2684-8226-0B4A-B003-C73A5A0AC27B}" type="parTrans" cxnId="{184015D7-737E-094A-A4CC-2F7CF9231177}">
      <dgm:prSet/>
      <dgm:spPr/>
      <dgm:t>
        <a:bodyPr/>
        <a:lstStyle/>
        <a:p>
          <a:endParaRPr lang="en-US"/>
        </a:p>
      </dgm:t>
    </dgm:pt>
    <dgm:pt modelId="{555E6C34-C496-DF42-83FF-D1E38294C445}" type="sibTrans" cxnId="{184015D7-737E-094A-A4CC-2F7CF9231177}">
      <dgm:prSet/>
      <dgm:spPr/>
      <dgm:t>
        <a:bodyPr/>
        <a:lstStyle/>
        <a:p>
          <a:endParaRPr lang="en-US"/>
        </a:p>
      </dgm:t>
    </dgm:pt>
    <dgm:pt modelId="{7837BEAA-D495-5145-9E61-7CDD70614526}">
      <dgm:prSet phldrT="[Text]"/>
      <dgm:spPr/>
      <dgm:t>
        <a:bodyPr/>
        <a:lstStyle/>
        <a:p>
          <a:r>
            <a:rPr lang="en-US" dirty="0" err="1" smtClean="0"/>
            <a:t>Skoler</a:t>
          </a:r>
          <a:endParaRPr lang="en-US" dirty="0"/>
        </a:p>
      </dgm:t>
    </dgm:pt>
    <dgm:pt modelId="{5F6DBCF7-1F3E-EA49-9FD1-1293759AD2C8}" type="parTrans" cxnId="{B4F1C2B1-773B-654C-BB4C-3147A88F9D73}">
      <dgm:prSet/>
      <dgm:spPr/>
      <dgm:t>
        <a:bodyPr/>
        <a:lstStyle/>
        <a:p>
          <a:endParaRPr lang="en-US"/>
        </a:p>
      </dgm:t>
    </dgm:pt>
    <dgm:pt modelId="{36508D8F-003F-1549-98D3-CA9B75A38349}" type="sibTrans" cxnId="{B4F1C2B1-773B-654C-BB4C-3147A88F9D73}">
      <dgm:prSet/>
      <dgm:spPr/>
      <dgm:t>
        <a:bodyPr/>
        <a:lstStyle/>
        <a:p>
          <a:endParaRPr lang="en-US"/>
        </a:p>
      </dgm:t>
    </dgm:pt>
    <dgm:pt modelId="{60CFBD03-C850-D543-A0CB-E81EC69D26CF}">
      <dgm:prSet phldrT="[Text]"/>
      <dgm:spPr/>
      <dgm:t>
        <a:bodyPr/>
        <a:lstStyle/>
        <a:p>
          <a:r>
            <a:rPr lang="en-US" dirty="0" err="1" smtClean="0"/>
            <a:t>Lokale</a:t>
          </a:r>
          <a:endParaRPr lang="en-US" dirty="0"/>
        </a:p>
      </dgm:t>
    </dgm:pt>
    <dgm:pt modelId="{2F24D32F-8053-D942-848F-3CABC102BAAE}" type="parTrans" cxnId="{0D2CF31B-A144-2C43-BBD1-D7E92AE64DC7}">
      <dgm:prSet/>
      <dgm:spPr/>
      <dgm:t>
        <a:bodyPr/>
        <a:lstStyle/>
        <a:p>
          <a:endParaRPr lang="en-US"/>
        </a:p>
      </dgm:t>
    </dgm:pt>
    <dgm:pt modelId="{79923BB9-09C9-0C46-ADF8-49E49EE62BB9}" type="sibTrans" cxnId="{0D2CF31B-A144-2C43-BBD1-D7E92AE64DC7}">
      <dgm:prSet/>
      <dgm:spPr/>
      <dgm:t>
        <a:bodyPr/>
        <a:lstStyle/>
        <a:p>
          <a:endParaRPr lang="en-US"/>
        </a:p>
      </dgm:t>
    </dgm:pt>
    <dgm:pt modelId="{B625F0E4-C41F-5541-B527-1AA459DE1640}" type="pres">
      <dgm:prSet presAssocID="{EBE23800-25D2-D049-B5CD-CEDD564A896D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25603C-8255-7A46-ACB6-60B2055A07AB}" type="pres">
      <dgm:prSet presAssocID="{3A1107CE-2393-5A4D-9906-D74EA9CF17DD}" presName="centerShape" presStyleLbl="node0" presStyleIdx="0" presStyleCnt="1"/>
      <dgm:spPr/>
      <dgm:t>
        <a:bodyPr/>
        <a:lstStyle/>
        <a:p>
          <a:endParaRPr lang="en-US"/>
        </a:p>
      </dgm:t>
    </dgm:pt>
    <dgm:pt modelId="{FC6604BA-4747-244A-BFFB-16B70E490061}" type="pres">
      <dgm:prSet presAssocID="{677195D5-6AF6-BD44-B713-36C9BD98F06D}" presName="parTrans" presStyleLbl="bgSibTrans2D1" presStyleIdx="0" presStyleCnt="4"/>
      <dgm:spPr/>
      <dgm:t>
        <a:bodyPr/>
        <a:lstStyle/>
        <a:p>
          <a:endParaRPr lang="en-US"/>
        </a:p>
      </dgm:t>
    </dgm:pt>
    <dgm:pt modelId="{D5BEA7C4-D302-E94E-958D-5A8DB30E883B}" type="pres">
      <dgm:prSet presAssocID="{9A8C3189-3302-764C-8E48-8DB84EB5103D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5DB5A5-E0BD-6F49-AA31-358C687D99CF}" type="pres">
      <dgm:prSet presAssocID="{CFC6EE32-F57B-8342-85FB-507FA00A0757}" presName="parTrans" presStyleLbl="bgSibTrans2D1" presStyleIdx="1" presStyleCnt="4"/>
      <dgm:spPr/>
      <dgm:t>
        <a:bodyPr/>
        <a:lstStyle/>
        <a:p>
          <a:endParaRPr lang="en-US"/>
        </a:p>
      </dgm:t>
    </dgm:pt>
    <dgm:pt modelId="{AB8EE49B-7277-8F40-AE7B-5B59DD8EC8DE}" type="pres">
      <dgm:prSet presAssocID="{87F808E7-C04D-974A-8A03-94DCEEFFE066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4FE89D-2C64-BA41-AC36-9E07DE460847}" type="pres">
      <dgm:prSet presAssocID="{2287D38D-FE20-B544-AF9A-FEB142362D49}" presName="parTrans" presStyleLbl="bgSibTrans2D1" presStyleIdx="2" presStyleCnt="4"/>
      <dgm:spPr/>
      <dgm:t>
        <a:bodyPr/>
        <a:lstStyle/>
        <a:p>
          <a:endParaRPr lang="en-US"/>
        </a:p>
      </dgm:t>
    </dgm:pt>
    <dgm:pt modelId="{12001D90-ADE6-F04F-905A-026137DA9C88}" type="pres">
      <dgm:prSet presAssocID="{FD22BB1D-5263-7B43-A35B-A687A1E53269}" presName="node" presStyleLbl="node1" presStyleIdx="2" presStyleCnt="4" custRadScaleRad="109744" custRadScaleInc="535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274B52-27BD-8A44-BFB0-E53F09127560}" type="pres">
      <dgm:prSet presAssocID="{6968273A-A7CA-9C4C-B673-5E8C0D07C99F}" presName="parTrans" presStyleLbl="bgSibTrans2D1" presStyleIdx="3" presStyleCnt="4"/>
      <dgm:spPr/>
      <dgm:t>
        <a:bodyPr/>
        <a:lstStyle/>
        <a:p>
          <a:endParaRPr lang="en-US"/>
        </a:p>
      </dgm:t>
    </dgm:pt>
    <dgm:pt modelId="{2F003892-8DD5-AF4C-8A01-6F4601F84247}" type="pres">
      <dgm:prSet presAssocID="{508CFD70-2B41-8B4B-A9EE-3BA8DFB25525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A9239D2-F4C7-1447-88F8-19C4145CD247}" type="presOf" srcId="{FD22BB1D-5263-7B43-A35B-A687A1E53269}" destId="{12001D90-ADE6-F04F-905A-026137DA9C88}" srcOrd="0" destOrd="0" presId="urn:microsoft.com/office/officeart/2005/8/layout/radial4"/>
    <dgm:cxn modelId="{0D2CF31B-A144-2C43-BBD1-D7E92AE64DC7}" srcId="{87F808E7-C04D-974A-8A03-94DCEEFFE066}" destId="{60CFBD03-C850-D543-A0CB-E81EC69D26CF}" srcOrd="2" destOrd="0" parTransId="{2F24D32F-8053-D942-848F-3CABC102BAAE}" sibTransId="{79923BB9-09C9-0C46-ADF8-49E49EE62BB9}"/>
    <dgm:cxn modelId="{502D004A-F516-734C-BD4F-0995CCE318DF}" type="presOf" srcId="{CFC6EE32-F57B-8342-85FB-507FA00A0757}" destId="{EC5DB5A5-E0BD-6F49-AA31-358C687D99CF}" srcOrd="0" destOrd="0" presId="urn:microsoft.com/office/officeart/2005/8/layout/radial4"/>
    <dgm:cxn modelId="{E9C4E6FB-B08B-4749-89D5-0A7595FCD583}" type="presOf" srcId="{9A8C3189-3302-764C-8E48-8DB84EB5103D}" destId="{D5BEA7C4-D302-E94E-958D-5A8DB30E883B}" srcOrd="0" destOrd="0" presId="urn:microsoft.com/office/officeart/2005/8/layout/radial4"/>
    <dgm:cxn modelId="{B4F1C2B1-773B-654C-BB4C-3147A88F9D73}" srcId="{87F808E7-C04D-974A-8A03-94DCEEFFE066}" destId="{7837BEAA-D495-5145-9E61-7CDD70614526}" srcOrd="1" destOrd="0" parTransId="{5F6DBCF7-1F3E-EA49-9FD1-1293759AD2C8}" sibTransId="{36508D8F-003F-1549-98D3-CA9B75A38349}"/>
    <dgm:cxn modelId="{69650C4B-BAE6-8143-972C-26A2DE2E369F}" type="presOf" srcId="{2287D38D-FE20-B544-AF9A-FEB142362D49}" destId="{004FE89D-2C64-BA41-AC36-9E07DE460847}" srcOrd="0" destOrd="0" presId="urn:microsoft.com/office/officeart/2005/8/layout/radial4"/>
    <dgm:cxn modelId="{F51FDA7F-E118-EA4B-B092-0A4B199A7EC8}" type="presOf" srcId="{87F808E7-C04D-974A-8A03-94DCEEFFE066}" destId="{AB8EE49B-7277-8F40-AE7B-5B59DD8EC8DE}" srcOrd="0" destOrd="0" presId="urn:microsoft.com/office/officeart/2005/8/layout/radial4"/>
    <dgm:cxn modelId="{B247EDA5-2AAA-4D4C-9EFB-AFB91AF03229}" srcId="{3A1107CE-2393-5A4D-9906-D74EA9CF17DD}" destId="{FD22BB1D-5263-7B43-A35B-A687A1E53269}" srcOrd="2" destOrd="0" parTransId="{2287D38D-FE20-B544-AF9A-FEB142362D49}" sibTransId="{000BBCA6-1AAA-0D4F-8768-4B53F293DD1A}"/>
    <dgm:cxn modelId="{8181B576-B05E-4842-8076-3F5902E16685}" type="presOf" srcId="{6968273A-A7CA-9C4C-B673-5E8C0D07C99F}" destId="{8B274B52-27BD-8A44-BFB0-E53F09127560}" srcOrd="0" destOrd="0" presId="urn:microsoft.com/office/officeart/2005/8/layout/radial4"/>
    <dgm:cxn modelId="{A0A555CE-3854-394C-BDB9-E15CC43C3E76}" type="presOf" srcId="{EBE23800-25D2-D049-B5CD-CEDD564A896D}" destId="{B625F0E4-C41F-5541-B527-1AA459DE1640}" srcOrd="0" destOrd="0" presId="urn:microsoft.com/office/officeart/2005/8/layout/radial4"/>
    <dgm:cxn modelId="{CB913CC1-8299-1943-94C7-F093CBFDFBF6}" type="presOf" srcId="{85B607CF-D777-B940-9C72-7279530B5F09}" destId="{AB8EE49B-7277-8F40-AE7B-5B59DD8EC8DE}" srcOrd="0" destOrd="1" presId="urn:microsoft.com/office/officeart/2005/8/layout/radial4"/>
    <dgm:cxn modelId="{DDBDF999-3A58-7146-8C86-A976FE4582CE}" srcId="{3A1107CE-2393-5A4D-9906-D74EA9CF17DD}" destId="{87F808E7-C04D-974A-8A03-94DCEEFFE066}" srcOrd="1" destOrd="0" parTransId="{CFC6EE32-F57B-8342-85FB-507FA00A0757}" sibTransId="{06E7393D-9171-184B-9678-87E0FC9A2C5B}"/>
    <dgm:cxn modelId="{5AB34D5C-5106-E64F-87B6-7980EDC5DC18}" type="presOf" srcId="{3A1107CE-2393-5A4D-9906-D74EA9CF17DD}" destId="{3C25603C-8255-7A46-ACB6-60B2055A07AB}" srcOrd="0" destOrd="0" presId="urn:microsoft.com/office/officeart/2005/8/layout/radial4"/>
    <dgm:cxn modelId="{184015D7-737E-094A-A4CC-2F7CF9231177}" srcId="{87F808E7-C04D-974A-8A03-94DCEEFFE066}" destId="{85B607CF-D777-B940-9C72-7279530B5F09}" srcOrd="0" destOrd="0" parTransId="{44AC2684-8226-0B4A-B003-C73A5A0AC27B}" sibTransId="{555E6C34-C496-DF42-83FF-D1E38294C445}"/>
    <dgm:cxn modelId="{8B00B29E-3793-2C4B-9DA0-613E5FD55C25}" type="presOf" srcId="{677195D5-6AF6-BD44-B713-36C9BD98F06D}" destId="{FC6604BA-4747-244A-BFFB-16B70E490061}" srcOrd="0" destOrd="0" presId="urn:microsoft.com/office/officeart/2005/8/layout/radial4"/>
    <dgm:cxn modelId="{E51BDA4D-A4E5-7249-88E6-D5C4329EB415}" type="presOf" srcId="{508CFD70-2B41-8B4B-A9EE-3BA8DFB25525}" destId="{2F003892-8DD5-AF4C-8A01-6F4601F84247}" srcOrd="0" destOrd="0" presId="urn:microsoft.com/office/officeart/2005/8/layout/radial4"/>
    <dgm:cxn modelId="{8591FF4F-11D6-C448-BEB2-2317A8345EBB}" type="presOf" srcId="{60CFBD03-C850-D543-A0CB-E81EC69D26CF}" destId="{AB8EE49B-7277-8F40-AE7B-5B59DD8EC8DE}" srcOrd="0" destOrd="3" presId="urn:microsoft.com/office/officeart/2005/8/layout/radial4"/>
    <dgm:cxn modelId="{7291B0CB-5E1C-CC4D-8F9D-FE9602298E8F}" type="presOf" srcId="{7837BEAA-D495-5145-9E61-7CDD70614526}" destId="{AB8EE49B-7277-8F40-AE7B-5B59DD8EC8DE}" srcOrd="0" destOrd="2" presId="urn:microsoft.com/office/officeart/2005/8/layout/radial4"/>
    <dgm:cxn modelId="{C7689EEF-2102-774B-ACFB-A56461B48CD7}" srcId="{EBE23800-25D2-D049-B5CD-CEDD564A896D}" destId="{3A1107CE-2393-5A4D-9906-D74EA9CF17DD}" srcOrd="0" destOrd="0" parTransId="{628C60F3-0465-1849-9536-B696A96060FD}" sibTransId="{8153688D-BDC8-F542-8BBB-A5BE8B40ACA7}"/>
    <dgm:cxn modelId="{E525D906-FEC5-A647-B67F-6B441D29CA2E}" srcId="{3A1107CE-2393-5A4D-9906-D74EA9CF17DD}" destId="{9A8C3189-3302-764C-8E48-8DB84EB5103D}" srcOrd="0" destOrd="0" parTransId="{677195D5-6AF6-BD44-B713-36C9BD98F06D}" sibTransId="{3BA87742-CEF9-3342-BCE8-0E157AA96882}"/>
    <dgm:cxn modelId="{1F7302DC-DB7D-5643-AE0F-CC344E7A40BC}" srcId="{3A1107CE-2393-5A4D-9906-D74EA9CF17DD}" destId="{508CFD70-2B41-8B4B-A9EE-3BA8DFB25525}" srcOrd="3" destOrd="0" parTransId="{6968273A-A7CA-9C4C-B673-5E8C0D07C99F}" sibTransId="{4D44B0FC-3251-6E47-A917-6F3E91B3940F}"/>
    <dgm:cxn modelId="{724D318A-B0FC-EF41-932F-1BDDA08C2893}" type="presParOf" srcId="{B625F0E4-C41F-5541-B527-1AA459DE1640}" destId="{3C25603C-8255-7A46-ACB6-60B2055A07AB}" srcOrd="0" destOrd="0" presId="urn:microsoft.com/office/officeart/2005/8/layout/radial4"/>
    <dgm:cxn modelId="{9D1E0829-1BC0-0840-B52D-A218FEF36E93}" type="presParOf" srcId="{B625F0E4-C41F-5541-B527-1AA459DE1640}" destId="{FC6604BA-4747-244A-BFFB-16B70E490061}" srcOrd="1" destOrd="0" presId="urn:microsoft.com/office/officeart/2005/8/layout/radial4"/>
    <dgm:cxn modelId="{81244CFD-6F37-3B4C-925A-0EFEEA8A439D}" type="presParOf" srcId="{B625F0E4-C41F-5541-B527-1AA459DE1640}" destId="{D5BEA7C4-D302-E94E-958D-5A8DB30E883B}" srcOrd="2" destOrd="0" presId="urn:microsoft.com/office/officeart/2005/8/layout/radial4"/>
    <dgm:cxn modelId="{85FF0329-06CA-584F-89C1-F7B20B71D6C0}" type="presParOf" srcId="{B625F0E4-C41F-5541-B527-1AA459DE1640}" destId="{EC5DB5A5-E0BD-6F49-AA31-358C687D99CF}" srcOrd="3" destOrd="0" presId="urn:microsoft.com/office/officeart/2005/8/layout/radial4"/>
    <dgm:cxn modelId="{FB221E95-BB87-7B4C-95C4-B021A0585B29}" type="presParOf" srcId="{B625F0E4-C41F-5541-B527-1AA459DE1640}" destId="{AB8EE49B-7277-8F40-AE7B-5B59DD8EC8DE}" srcOrd="4" destOrd="0" presId="urn:microsoft.com/office/officeart/2005/8/layout/radial4"/>
    <dgm:cxn modelId="{2C930C3F-5466-1840-9A23-21EB220D042B}" type="presParOf" srcId="{B625F0E4-C41F-5541-B527-1AA459DE1640}" destId="{004FE89D-2C64-BA41-AC36-9E07DE460847}" srcOrd="5" destOrd="0" presId="urn:microsoft.com/office/officeart/2005/8/layout/radial4"/>
    <dgm:cxn modelId="{83F91A03-8F67-624A-836F-B2FD5E953BA0}" type="presParOf" srcId="{B625F0E4-C41F-5541-B527-1AA459DE1640}" destId="{12001D90-ADE6-F04F-905A-026137DA9C88}" srcOrd="6" destOrd="0" presId="urn:microsoft.com/office/officeart/2005/8/layout/radial4"/>
    <dgm:cxn modelId="{4F57106D-E65A-EA4E-B618-76238B05709C}" type="presParOf" srcId="{B625F0E4-C41F-5541-B527-1AA459DE1640}" destId="{8B274B52-27BD-8A44-BFB0-E53F09127560}" srcOrd="7" destOrd="0" presId="urn:microsoft.com/office/officeart/2005/8/layout/radial4"/>
    <dgm:cxn modelId="{77B442E9-D210-AC4D-835B-4E1B341165F0}" type="presParOf" srcId="{B625F0E4-C41F-5541-B527-1AA459DE1640}" destId="{2F003892-8DD5-AF4C-8A01-6F4601F84247}" srcOrd="8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25603C-8255-7A46-ACB6-60B2055A07AB}">
      <dsp:nvSpPr>
        <dsp:cNvPr id="0" name=""/>
        <dsp:cNvSpPr/>
      </dsp:nvSpPr>
      <dsp:spPr>
        <a:xfrm>
          <a:off x="2449624" y="1730392"/>
          <a:ext cx="1653474" cy="1653474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smtClean="0"/>
            <a:t>www</a:t>
          </a:r>
          <a:endParaRPr lang="en-US" sz="4000" kern="1200" dirty="0"/>
        </a:p>
      </dsp:txBody>
      <dsp:txXfrm>
        <a:off x="2691770" y="1972538"/>
        <a:ext cx="1169182" cy="1169182"/>
      </dsp:txXfrm>
    </dsp:sp>
    <dsp:sp modelId="{FC6604BA-4747-244A-BFFB-16B70E490061}">
      <dsp:nvSpPr>
        <dsp:cNvPr id="0" name=""/>
        <dsp:cNvSpPr/>
      </dsp:nvSpPr>
      <dsp:spPr>
        <a:xfrm rot="11700000">
          <a:off x="1200270" y="1929925"/>
          <a:ext cx="1229356" cy="47124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5BEA7C4-D302-E94E-958D-5A8DB30E883B}">
      <dsp:nvSpPr>
        <dsp:cNvPr id="0" name=""/>
        <dsp:cNvSpPr/>
      </dsp:nvSpPr>
      <dsp:spPr>
        <a:xfrm>
          <a:off x="435814" y="1378134"/>
          <a:ext cx="1570800" cy="12566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err="1" smtClean="0"/>
            <a:t>Artikler</a:t>
          </a:r>
          <a:endParaRPr lang="en-US" sz="1900" kern="1200" dirty="0"/>
        </a:p>
      </dsp:txBody>
      <dsp:txXfrm>
        <a:off x="472620" y="1414940"/>
        <a:ext cx="1497188" cy="1183028"/>
      </dsp:txXfrm>
    </dsp:sp>
    <dsp:sp modelId="{EC5DB5A5-E0BD-6F49-AA31-358C687D99CF}">
      <dsp:nvSpPr>
        <dsp:cNvPr id="0" name=""/>
        <dsp:cNvSpPr/>
      </dsp:nvSpPr>
      <dsp:spPr>
        <a:xfrm rot="14700000">
          <a:off x="2022276" y="950297"/>
          <a:ext cx="1229356" cy="47124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8EE49B-7277-8F40-AE7B-5B59DD8EC8DE}">
      <dsp:nvSpPr>
        <dsp:cNvPr id="0" name=""/>
        <dsp:cNvSpPr/>
      </dsp:nvSpPr>
      <dsp:spPr>
        <a:xfrm>
          <a:off x="1591779" y="509"/>
          <a:ext cx="1570800" cy="12566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err="1" smtClean="0"/>
            <a:t>Grupper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err="1" smtClean="0"/>
            <a:t>Kodeklubben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err="1" smtClean="0"/>
            <a:t>Skoler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err="1" smtClean="0"/>
            <a:t>Lokale</a:t>
          </a:r>
          <a:endParaRPr lang="en-US" sz="1500" kern="1200" dirty="0"/>
        </a:p>
      </dsp:txBody>
      <dsp:txXfrm>
        <a:off x="1628585" y="37315"/>
        <a:ext cx="1497188" cy="1183028"/>
      </dsp:txXfrm>
    </dsp:sp>
    <dsp:sp modelId="{004FE89D-2C64-BA41-AC36-9E07DE460847}">
      <dsp:nvSpPr>
        <dsp:cNvPr id="0" name=""/>
        <dsp:cNvSpPr/>
      </dsp:nvSpPr>
      <dsp:spPr>
        <a:xfrm rot="17947845">
          <a:off x="3380843" y="962840"/>
          <a:ext cx="1305398" cy="47124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2001D90-ADE6-F04F-905A-026137DA9C88}">
      <dsp:nvSpPr>
        <dsp:cNvPr id="0" name=""/>
        <dsp:cNvSpPr/>
      </dsp:nvSpPr>
      <dsp:spPr>
        <a:xfrm>
          <a:off x="3565878" y="0"/>
          <a:ext cx="1570800" cy="12566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Forum</a:t>
          </a:r>
          <a:endParaRPr lang="en-US" sz="1900" kern="1200" dirty="0"/>
        </a:p>
      </dsp:txBody>
      <dsp:txXfrm>
        <a:off x="3602684" y="36806"/>
        <a:ext cx="1497188" cy="1183028"/>
      </dsp:txXfrm>
    </dsp:sp>
    <dsp:sp modelId="{8B274B52-27BD-8A44-BFB0-E53F09127560}">
      <dsp:nvSpPr>
        <dsp:cNvPr id="0" name=""/>
        <dsp:cNvSpPr/>
      </dsp:nvSpPr>
      <dsp:spPr>
        <a:xfrm rot="20700000">
          <a:off x="4123095" y="1929925"/>
          <a:ext cx="1229356" cy="471240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F003892-8DD5-AF4C-8A01-6F4601F84247}">
      <dsp:nvSpPr>
        <dsp:cNvPr id="0" name=""/>
        <dsp:cNvSpPr/>
      </dsp:nvSpPr>
      <dsp:spPr>
        <a:xfrm>
          <a:off x="4546107" y="1378134"/>
          <a:ext cx="1570800" cy="12566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err="1" smtClean="0"/>
            <a:t>Fildeling</a:t>
          </a:r>
          <a:endParaRPr lang="en-US" sz="1900" kern="1200" dirty="0"/>
        </a:p>
      </dsp:txBody>
      <dsp:txXfrm>
        <a:off x="4582913" y="1414940"/>
        <a:ext cx="1497188" cy="11830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E37E0293-5643-1042-BF42-CEE54D816E16}" type="datetimeFigureOut">
              <a:rPr lang="en-US"/>
              <a:pPr>
                <a:defRPr/>
              </a:pPr>
              <a:t>09.06.14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5163352-E1C5-D44E-836F-4E32C25740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5759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77E42B3-C38F-414C-8DAD-59E9DC656745}" type="datetimeFigureOut">
              <a:rPr lang="en-US"/>
              <a:pPr>
                <a:defRPr/>
              </a:pPr>
              <a:t>09.06.14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B747737D-0F6B-FD4B-A9C3-BD0FC588CC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504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Unconference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47737D-0F6B-FD4B-A9C3-BD0FC588CCF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21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Ikke</a:t>
            </a:r>
            <a:r>
              <a:rPr lang="en-US" dirty="0" smtClean="0"/>
              <a:t> </a:t>
            </a:r>
            <a:r>
              <a:rPr lang="en-US" dirty="0" err="1" smtClean="0"/>
              <a:t>gå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organisasjosnfella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47737D-0F6B-FD4B-A9C3-BD0FC588CCF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242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err="1" smtClean="0"/>
              <a:t>Vegard</a:t>
            </a:r>
            <a:r>
              <a:rPr lang="en-US" sz="1200" dirty="0" smtClean="0"/>
              <a:t> </a:t>
            </a:r>
            <a:r>
              <a:rPr lang="en-US" sz="1200" dirty="0" err="1" smtClean="0"/>
              <a:t>Kolbjørnsrud</a:t>
            </a:r>
            <a:r>
              <a:rPr lang="en-US" sz="1200" dirty="0" smtClean="0"/>
              <a:t>, </a:t>
            </a:r>
            <a:r>
              <a:rPr lang="en-US" sz="1200" dirty="0" err="1" smtClean="0"/>
              <a:t>stipendiat</a:t>
            </a:r>
            <a:r>
              <a:rPr lang="en-US" sz="1200" dirty="0" smtClean="0"/>
              <a:t> BI </a:t>
            </a:r>
            <a:r>
              <a:rPr lang="en-US" sz="1200" dirty="0" err="1" smtClean="0"/>
              <a:t>og</a:t>
            </a:r>
            <a:r>
              <a:rPr lang="en-US" sz="1200" dirty="0" smtClean="0"/>
              <a:t> Accenture: </a:t>
            </a:r>
            <a:r>
              <a:rPr lang="en-US" sz="1200" dirty="0" err="1" smtClean="0"/>
              <a:t>Verdiskapning</a:t>
            </a:r>
            <a:r>
              <a:rPr lang="en-US" sz="1200" dirty="0" smtClean="0"/>
              <a:t> </a:t>
            </a:r>
            <a:r>
              <a:rPr lang="en-US" sz="1200" dirty="0" err="1" smtClean="0"/>
              <a:t>gjennom</a:t>
            </a:r>
            <a:r>
              <a:rPr lang="en-US" sz="1200" dirty="0" smtClean="0"/>
              <a:t> </a:t>
            </a:r>
            <a:r>
              <a:rPr lang="en-US" sz="1200" dirty="0" err="1" smtClean="0"/>
              <a:t>samhandling</a:t>
            </a:r>
            <a:r>
              <a:rPr lang="en-US" sz="1200" dirty="0" smtClean="0"/>
              <a:t> </a:t>
            </a:r>
          </a:p>
          <a:p>
            <a:r>
              <a:rPr lang="en-US" sz="1200" dirty="0" err="1" smtClean="0"/>
              <a:t>Feldstad</a:t>
            </a:r>
            <a:r>
              <a:rPr lang="en-US" sz="1200" dirty="0" smtClean="0"/>
              <a:t>,</a:t>
            </a:r>
            <a:r>
              <a:rPr lang="en-US" sz="1200" baseline="0" dirty="0" smtClean="0"/>
              <a:t> Snow, Miles, </a:t>
            </a:r>
            <a:r>
              <a:rPr lang="en-US" sz="1200" baseline="0" dirty="0" err="1" smtClean="0"/>
              <a:t>Letlt</a:t>
            </a:r>
            <a:r>
              <a:rPr lang="en-US" sz="1200" baseline="0" dirty="0" smtClean="0"/>
              <a:t>: The architecture of Collaboration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00C09D-EA9E-C744-99BE-A41A91AF57D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517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Simen </a:t>
            </a:r>
            <a:r>
              <a:rPr lang="en-US" dirty="0" err="1" smtClean="0"/>
              <a:t>snakket</a:t>
            </a:r>
            <a:r>
              <a:rPr lang="en-US" dirty="0" smtClean="0"/>
              <a:t> med </a:t>
            </a:r>
            <a:r>
              <a:rPr lang="en-US" dirty="0" err="1" smtClean="0"/>
              <a:t>Stig</a:t>
            </a:r>
            <a:r>
              <a:rPr lang="en-US" dirty="0" smtClean="0"/>
              <a:t> </a:t>
            </a:r>
            <a:r>
              <a:rPr lang="en-US" dirty="0" err="1" smtClean="0"/>
              <a:t>Alstedt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HP </a:t>
            </a:r>
            <a:r>
              <a:rPr lang="en-US" dirty="0" err="1" smtClean="0"/>
              <a:t>i</a:t>
            </a:r>
            <a:r>
              <a:rPr lang="en-US" dirty="0" smtClean="0"/>
              <a:t> dag </a:t>
            </a:r>
            <a:r>
              <a:rPr lang="en-US" dirty="0" err="1" smtClean="0"/>
              <a:t>om</a:t>
            </a:r>
            <a:r>
              <a:rPr lang="en-US" dirty="0" smtClean="0"/>
              <a:t> </a:t>
            </a:r>
            <a:r>
              <a:rPr lang="en-US" dirty="0" err="1" smtClean="0"/>
              <a:t>hjelp</a:t>
            </a:r>
            <a:r>
              <a:rPr lang="en-US" dirty="0" smtClean="0"/>
              <a:t> </a:t>
            </a:r>
            <a:r>
              <a:rPr lang="en-US" dirty="0" err="1" smtClean="0"/>
              <a:t>til</a:t>
            </a:r>
            <a:r>
              <a:rPr lang="en-US" dirty="0" smtClean="0"/>
              <a:t> </a:t>
            </a:r>
            <a:r>
              <a:rPr lang="en-US" dirty="0" err="1" smtClean="0"/>
              <a:t>deres</a:t>
            </a:r>
            <a:r>
              <a:rPr lang="en-US" dirty="0" smtClean="0"/>
              <a:t> </a:t>
            </a:r>
            <a:r>
              <a:rPr lang="en-US" dirty="0" err="1" smtClean="0"/>
              <a:t>kodedag</a:t>
            </a:r>
            <a:endParaRPr lang="en-US" dirty="0" smtClean="0"/>
          </a:p>
          <a:p>
            <a:r>
              <a:rPr lang="en-US" dirty="0" smtClean="0"/>
              <a:t>Some </a:t>
            </a:r>
            <a:r>
              <a:rPr lang="en-US" dirty="0" err="1" smtClean="0"/>
              <a:t>pris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747737D-0F6B-FD4B-A9C3-BD0FC588CCF4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80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panorama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Rett linje 12"/>
          <p:cNvCxnSpPr/>
          <p:nvPr userDrawn="1"/>
        </p:nvCxnSpPr>
        <p:spPr>
          <a:xfrm>
            <a:off x="468346" y="5846763"/>
            <a:ext cx="4715755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rgbClr val="75E132"/>
                </a:gs>
                <a:gs pos="100000">
                  <a:schemeClr val="accent3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8346" y="4724524"/>
            <a:ext cx="8208143" cy="1080820"/>
          </a:xfrm>
        </p:spPr>
        <p:txBody>
          <a:bodyPr anchor="b"/>
          <a:lstStyle>
            <a:lvl1pPr algn="l">
              <a:lnSpc>
                <a:spcPts val="4000"/>
              </a:lnSpc>
              <a:defRPr lang="nb-NO" noProof="0"/>
            </a:lvl1pPr>
          </a:lstStyle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346" y="5949360"/>
            <a:ext cx="8208143" cy="720000"/>
          </a:xfrm>
        </p:spPr>
        <p:txBody>
          <a:bodyPr>
            <a:normAutofit/>
          </a:bodyPr>
          <a:lstStyle>
            <a:lvl1pPr marL="0" indent="0" algn="l">
              <a:buNone/>
              <a:defRPr sz="2400" i="1">
                <a:solidFill>
                  <a:schemeClr val="tx1"/>
                </a:solidFill>
                <a:latin typeface="Georgia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544563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8211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8440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hvit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6" y="476250"/>
            <a:ext cx="8207375" cy="4464918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 i="1" cap="none" baseline="0">
                <a:solidFill>
                  <a:schemeClr val="accent4"/>
                </a:solidFill>
                <a:latin typeface="Georgia" pitchFamily="18" charset="0"/>
              </a:defRPr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7147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svart bakgrunn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6" y="476250"/>
            <a:ext cx="8207375" cy="4465638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 i="1" cap="none" baseline="0">
                <a:solidFill>
                  <a:schemeClr val="bg1"/>
                </a:solidFill>
                <a:latin typeface="Georgia" pitchFamily="18" charset="0"/>
              </a:defRPr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6372200" y="5733256"/>
            <a:ext cx="2771800" cy="1124744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 err="1" smtClean="0">
              <a:solidFill>
                <a:schemeClr val="bg1"/>
              </a:solidFill>
              <a:latin typeface="Corbel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350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full orans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488832" cy="1080120"/>
          </a:xfrm>
        </p:spPr>
        <p:txBody>
          <a:bodyPr/>
          <a:lstStyle>
            <a:lvl1pPr>
              <a:lnSpc>
                <a:spcPts val="4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6" y="1412776"/>
            <a:ext cx="7200800" cy="4707224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7375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dirty="0" err="1" smtClean="0"/>
              <a:t>Click</a:t>
            </a:r>
            <a:r>
              <a:rPr lang="nb-NO" dirty="0" smtClean="0"/>
              <a:t> to </a:t>
            </a:r>
            <a:r>
              <a:rPr lang="nb-NO" dirty="0" err="1" smtClean="0"/>
              <a:t>edit</a:t>
            </a:r>
            <a:r>
              <a:rPr lang="nb-NO" dirty="0" smtClean="0"/>
              <a:t> Master </a:t>
            </a:r>
            <a:r>
              <a:rPr lang="nb-NO" dirty="0" err="1" smtClean="0"/>
              <a:t>text</a:t>
            </a:r>
            <a:r>
              <a:rPr lang="nb-NO" dirty="0" smtClean="0"/>
              <a:t> styles</a:t>
            </a:r>
          </a:p>
          <a:p>
            <a:pPr lvl="1"/>
            <a:r>
              <a:rPr lang="nb-NO" dirty="0" smtClean="0"/>
              <a:t>Second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2"/>
            <a:r>
              <a:rPr lang="nb-NO" dirty="0" smtClean="0"/>
              <a:t>Third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3"/>
            <a:r>
              <a:rPr lang="nb-NO" dirty="0" err="1" smtClean="0"/>
              <a:t>Fourth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4"/>
            <a:r>
              <a:rPr lang="nb-NO" dirty="0" smtClean="0"/>
              <a:t>Fifth </a:t>
            </a:r>
            <a:r>
              <a:rPr lang="nb-NO" dirty="0" err="1" smtClean="0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212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spalter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6" y="360000"/>
            <a:ext cx="7416824" cy="980768"/>
          </a:xfrm>
        </p:spPr>
        <p:txBody>
          <a:bodyPr/>
          <a:lstStyle>
            <a:lvl1pPr>
              <a:defRPr lang="en-US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7544" y="1340768"/>
            <a:ext cx="3672408" cy="4785395"/>
          </a:xfrm>
        </p:spPr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3968" y="1340768"/>
            <a:ext cx="3600400" cy="4785395"/>
          </a:xfrm>
        </p:spPr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251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50" y="1916113"/>
            <a:ext cx="8064500" cy="4068762"/>
          </a:xfrm>
        </p:spPr>
        <p:txBody>
          <a:bodyPr/>
          <a:lstStyle>
            <a:lvl1pPr marL="342900" indent="-342900">
              <a:buFont typeface="Arial"/>
              <a:buChar char="•"/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2795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panorama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8346" y="4724524"/>
            <a:ext cx="8208143" cy="1080820"/>
          </a:xfrm>
        </p:spPr>
        <p:txBody>
          <a:bodyPr anchor="b"/>
          <a:lstStyle>
            <a:lvl1pPr algn="l">
              <a:lnSpc>
                <a:spcPts val="4000"/>
              </a:lnSpc>
              <a:defRPr lang="nb-NO" noProof="0"/>
            </a:lvl1pPr>
          </a:lstStyle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346" y="5949360"/>
            <a:ext cx="8208143" cy="720000"/>
          </a:xfrm>
        </p:spPr>
        <p:txBody>
          <a:bodyPr>
            <a:normAutofit/>
          </a:bodyPr>
          <a:lstStyle>
            <a:lvl1pPr marL="0" indent="0" algn="l">
              <a:buNone/>
              <a:defRPr sz="2400" i="1">
                <a:solidFill>
                  <a:schemeClr val="accent5"/>
                </a:solidFill>
                <a:latin typeface="Georgia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10525450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ma-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Rett linje 12"/>
          <p:cNvCxnSpPr/>
          <p:nvPr/>
        </p:nvCxnSpPr>
        <p:spPr>
          <a:xfrm>
            <a:off x="468346" y="3328988"/>
            <a:ext cx="4715755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rgbClr val="FF6400"/>
                </a:gs>
                <a:gs pos="100000">
                  <a:schemeClr val="accent3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68346" y="1916179"/>
            <a:ext cx="8207375" cy="1362075"/>
          </a:xfrm>
        </p:spPr>
        <p:txBody>
          <a:bodyPr anchor="b">
            <a:norm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en-US" sz="4000" b="0" u="none" kern="1200" smtClean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468346" y="3425850"/>
            <a:ext cx="8207375" cy="1500187"/>
          </a:xfrm>
        </p:spPr>
        <p:txBody>
          <a:bodyPr>
            <a:normAutofit/>
          </a:bodyPr>
          <a:lstStyle>
            <a:lvl1pPr marL="0" indent="0">
              <a:buFont typeface="Arial" pitchFamily="34" charset="0"/>
              <a:buNone/>
              <a:defRPr sz="2400" i="1">
                <a:solidFill>
                  <a:schemeClr val="tx2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8856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ma-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Rett linje 12"/>
          <p:cNvCxnSpPr/>
          <p:nvPr/>
        </p:nvCxnSpPr>
        <p:spPr>
          <a:xfrm>
            <a:off x="468346" y="3328988"/>
            <a:ext cx="4715755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rgbClr val="75E132"/>
                </a:gs>
                <a:gs pos="100000">
                  <a:schemeClr val="accent3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68346" y="1916179"/>
            <a:ext cx="8207375" cy="1362075"/>
          </a:xfrm>
        </p:spPr>
        <p:txBody>
          <a:bodyPr anchor="b">
            <a:norm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en-US" sz="4000" b="0" u="none" kern="1200" smtClean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468346" y="3425850"/>
            <a:ext cx="8207375" cy="1500187"/>
          </a:xfrm>
        </p:spPr>
        <p:txBody>
          <a:bodyPr>
            <a:normAutofit/>
          </a:bodyPr>
          <a:lstStyle>
            <a:lvl1pPr marL="0" indent="0">
              <a:buFont typeface="Arial" pitchFamily="34" charset="0"/>
              <a:buNone/>
              <a:defRPr sz="2400" i="1">
                <a:solidFill>
                  <a:schemeClr val="tx1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077040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9" y="1628781"/>
            <a:ext cx="8201055" cy="4608513"/>
          </a:xfrm>
        </p:spPr>
        <p:txBody>
          <a:bodyPr/>
          <a:lstStyle>
            <a:lvl1pPr>
              <a:defRPr lang="en-US" noProof="0" dirty="0" smtClean="0"/>
            </a:lvl1pPr>
            <a:lvl2pPr>
              <a:defRPr lang="en-US" noProof="0" dirty="0" smtClean="0"/>
            </a:lvl2pPr>
            <a:lvl3pPr>
              <a:defRPr lang="en-US" noProof="0" dirty="0" smtClean="0"/>
            </a:lvl3pPr>
            <a:lvl4pPr>
              <a:defRPr lang="en-US" noProof="0" dirty="0" smtClean="0"/>
            </a:lvl4pPr>
            <a:lvl5pPr>
              <a:defRPr lang="nb-NO" noProof="0" dirty="0"/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nb-NO" noProof="0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67546" y="476250"/>
            <a:ext cx="6480944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105630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62599" y="1628781"/>
            <a:ext cx="8204495" cy="460851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nb-NO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b-NO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30102725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og stikk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68313" y="428625"/>
            <a:ext cx="8207375" cy="0"/>
          </a:xfrm>
          <a:prstGeom prst="line">
            <a:avLst/>
          </a:prstGeom>
          <a:ln>
            <a:solidFill>
              <a:srgbClr val="BCBEC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628781"/>
            <a:ext cx="8208912" cy="4608513"/>
          </a:xfrm>
        </p:spPr>
        <p:txBody>
          <a:bodyPr/>
          <a:lstStyle>
            <a:lvl1pPr>
              <a:defRPr lang="en-US" noProof="0" dirty="0" smtClean="0"/>
            </a:lvl1pPr>
            <a:lvl2pPr>
              <a:defRPr lang="en-US" noProof="0" dirty="0" smtClean="0"/>
            </a:lvl2pPr>
            <a:lvl3pPr>
              <a:defRPr lang="en-US" noProof="0" dirty="0" smtClean="0"/>
            </a:lvl3pPr>
            <a:lvl4pPr>
              <a:defRPr lang="en-US" noProof="0" dirty="0" smtClean="0"/>
            </a:lvl4pPr>
            <a:lvl5pPr>
              <a:defRPr lang="nb-NO" noProof="0" dirty="0"/>
            </a:lvl5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b-NO" noProof="0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8320" y="76428"/>
            <a:ext cx="4391025" cy="360214"/>
          </a:xfrm>
        </p:spPr>
        <p:txBody>
          <a:bodyPr>
            <a:noAutofit/>
          </a:bodyPr>
          <a:lstStyle>
            <a:lvl1pPr marL="0" indent="0">
              <a:buNone/>
              <a:defRPr sz="1100" cap="all" baseline="0">
                <a:solidFill>
                  <a:schemeClr val="accent5"/>
                </a:solidFill>
              </a:defRPr>
            </a:lvl1pPr>
            <a:lvl2pPr marL="457200" indent="0">
              <a:buNone/>
              <a:defRPr sz="1400">
                <a:solidFill>
                  <a:srgbClr val="FF0000"/>
                </a:solidFill>
              </a:defRPr>
            </a:lvl2pPr>
            <a:lvl3pPr marL="914400" indent="0">
              <a:buNone/>
              <a:defRPr sz="1400">
                <a:solidFill>
                  <a:srgbClr val="FF0000"/>
                </a:solidFill>
              </a:defRPr>
            </a:lvl3pPr>
            <a:lvl4pPr marL="1371600" indent="0">
              <a:buNone/>
              <a:defRPr sz="1400">
                <a:solidFill>
                  <a:srgbClr val="FF0000"/>
                </a:solidFill>
              </a:defRPr>
            </a:lvl4pPr>
            <a:lvl5pPr marL="1828800" indent="0">
              <a:buNone/>
              <a:defRPr sz="1400">
                <a:solidFill>
                  <a:srgbClr val="FF0000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22888346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 spalter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6" y="1628625"/>
            <a:ext cx="3960440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46" y="2132856"/>
            <a:ext cx="3960440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b-NO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6016" y="1628625"/>
            <a:ext cx="3959672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6016" y="2132856"/>
            <a:ext cx="3959672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b-NO" noProof="0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79438710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 spalter og stikk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468313" y="428625"/>
            <a:ext cx="8207375" cy="0"/>
          </a:xfrm>
          <a:prstGeom prst="line">
            <a:avLst/>
          </a:prstGeom>
          <a:ln>
            <a:solidFill>
              <a:srgbClr val="BCBEC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6" y="1628625"/>
            <a:ext cx="3960440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46" y="2132856"/>
            <a:ext cx="3960440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b-NO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6016" y="1628625"/>
            <a:ext cx="3959672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6016" y="2132856"/>
            <a:ext cx="3960440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b-NO" noProof="0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8320" y="76428"/>
            <a:ext cx="4391025" cy="360214"/>
          </a:xfrm>
        </p:spPr>
        <p:txBody>
          <a:bodyPr>
            <a:noAutofit/>
          </a:bodyPr>
          <a:lstStyle>
            <a:lvl1pPr marL="0" indent="0">
              <a:buNone/>
              <a:defRPr sz="1400" cap="all" baseline="0">
                <a:solidFill>
                  <a:schemeClr val="accent5"/>
                </a:solidFill>
              </a:defRPr>
            </a:lvl1pPr>
            <a:lvl2pPr marL="457200" indent="0">
              <a:buNone/>
              <a:defRPr sz="1400">
                <a:solidFill>
                  <a:srgbClr val="FF0000"/>
                </a:solidFill>
              </a:defRPr>
            </a:lvl2pPr>
            <a:lvl3pPr marL="914400" indent="0">
              <a:buNone/>
              <a:defRPr sz="1400">
                <a:solidFill>
                  <a:srgbClr val="FF0000"/>
                </a:solidFill>
              </a:defRPr>
            </a:lvl3pPr>
            <a:lvl4pPr marL="1371600" indent="0">
              <a:buNone/>
              <a:defRPr sz="1400">
                <a:solidFill>
                  <a:srgbClr val="FF0000"/>
                </a:solidFill>
              </a:defRPr>
            </a:lvl4pPr>
            <a:lvl5pPr marL="1828800" indent="0">
              <a:buNone/>
              <a:defRPr sz="1400">
                <a:solidFill>
                  <a:srgbClr val="FF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5629645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n 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41162378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n tittel -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67546" y="476250"/>
            <a:ext cx="6480944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143069173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523568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77651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hvit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6" y="476250"/>
            <a:ext cx="8207375" cy="4464918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 i="1" cap="none" baseline="0">
                <a:solidFill>
                  <a:schemeClr val="accent4"/>
                </a:solidFill>
                <a:latin typeface="Georgia" pitchFamily="18" charset="0"/>
              </a:defRPr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872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9" y="1628781"/>
            <a:ext cx="8201055" cy="4608513"/>
          </a:xfrm>
        </p:spPr>
        <p:txBody>
          <a:bodyPr/>
          <a:lstStyle>
            <a:lvl1pPr marL="342900" indent="-342900">
              <a:buFont typeface="Arial"/>
              <a:buChar char="•"/>
              <a:defRPr lang="en-US" noProof="0" dirty="0" smtClean="0"/>
            </a:lvl1pPr>
            <a:lvl2pPr>
              <a:defRPr lang="en-US" noProof="0" dirty="0" smtClean="0"/>
            </a:lvl2pPr>
            <a:lvl3pPr>
              <a:defRPr lang="en-US" noProof="0" dirty="0" smtClean="0"/>
            </a:lvl3pPr>
            <a:lvl4pPr>
              <a:defRPr lang="en-US" noProof="0" dirty="0" smtClean="0"/>
            </a:lvl4pPr>
            <a:lvl5pPr>
              <a:defRPr lang="nb-NO" noProof="0" dirty="0"/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nb-NO" noProof="0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67546" y="476250"/>
            <a:ext cx="6480944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42326218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svart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6" y="476250"/>
            <a:ext cx="8207375" cy="4465638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 i="1" cap="none" baseline="0">
                <a:solidFill>
                  <a:schemeClr val="bg1"/>
                </a:solidFill>
                <a:latin typeface="Georgia" pitchFamily="18" charset="0"/>
              </a:defRPr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0324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Innhold full orans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488832" cy="1080120"/>
          </a:xfrm>
        </p:spPr>
        <p:txBody>
          <a:bodyPr/>
          <a:lstStyle>
            <a:lvl1pPr>
              <a:lnSpc>
                <a:spcPts val="4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6" y="1412776"/>
            <a:ext cx="7200800" cy="4707224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09101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22683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o spalter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6" y="360000"/>
            <a:ext cx="7416824" cy="980768"/>
          </a:xfrm>
        </p:spPr>
        <p:txBody>
          <a:bodyPr/>
          <a:lstStyle>
            <a:lvl1pPr>
              <a:defRPr lang="en-US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7544" y="1340768"/>
            <a:ext cx="3672408" cy="4785395"/>
          </a:xfrm>
        </p:spPr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3968" y="1340768"/>
            <a:ext cx="3600400" cy="4785395"/>
          </a:xfrm>
        </p:spPr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27193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50" y="1916113"/>
            <a:ext cx="8064500" cy="406876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539750" y="261228"/>
            <a:ext cx="8064500" cy="215444"/>
          </a:xfrm>
        </p:spPr>
        <p:txBody>
          <a:bodyPr wrap="none">
            <a:normAutofit/>
          </a:bodyPr>
          <a:lstStyle>
            <a:lvl1pPr>
              <a:buNone/>
              <a:defRPr sz="1200" b="0" i="0" cap="all" baseline="0">
                <a:solidFill>
                  <a:srgbClr val="FF6400"/>
                </a:solidFill>
                <a:latin typeface="Archer Medium"/>
                <a:cs typeface="Archer Medium"/>
              </a:defRPr>
            </a:lvl1pPr>
          </a:lstStyle>
          <a:p>
            <a:pPr lvl="0"/>
            <a:r>
              <a:rPr lang="nb-NO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4766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panorama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8346" y="4724524"/>
            <a:ext cx="8208143" cy="1080820"/>
          </a:xfrm>
        </p:spPr>
        <p:txBody>
          <a:bodyPr anchor="b"/>
          <a:lstStyle>
            <a:lvl1pPr algn="l">
              <a:lnSpc>
                <a:spcPts val="4000"/>
              </a:lnSpc>
              <a:defRPr lang="nb-NO" noProof="0"/>
            </a:lvl1pPr>
          </a:lstStyle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346" y="5949360"/>
            <a:ext cx="8208143" cy="720000"/>
          </a:xfrm>
        </p:spPr>
        <p:txBody>
          <a:bodyPr>
            <a:normAutofit/>
          </a:bodyPr>
          <a:lstStyle>
            <a:lvl1pPr marL="0" indent="0" algn="l">
              <a:buNone/>
              <a:defRPr sz="2400" i="1">
                <a:solidFill>
                  <a:srgbClr val="800000"/>
                </a:solidFill>
                <a:latin typeface="Georgia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noProof="0" smtClean="0"/>
              <a:t>Click to edit Master subtitle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339645272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ma-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Rett linje 12"/>
          <p:cNvCxnSpPr/>
          <p:nvPr/>
        </p:nvCxnSpPr>
        <p:spPr>
          <a:xfrm>
            <a:off x="468346" y="3328988"/>
            <a:ext cx="4715755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rgbClr val="FF6400"/>
                </a:gs>
                <a:gs pos="100000">
                  <a:schemeClr val="accent3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68346" y="1916179"/>
            <a:ext cx="8207375" cy="1362075"/>
          </a:xfrm>
        </p:spPr>
        <p:txBody>
          <a:bodyPr anchor="b">
            <a:norm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en-US" sz="4000" b="0" u="none" kern="1200" smtClean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468346" y="3425850"/>
            <a:ext cx="8207375" cy="1500187"/>
          </a:xfrm>
        </p:spPr>
        <p:txBody>
          <a:bodyPr>
            <a:normAutofit/>
          </a:bodyPr>
          <a:lstStyle>
            <a:lvl1pPr marL="0" indent="0">
              <a:buFont typeface="Arial" pitchFamily="34" charset="0"/>
              <a:buNone/>
              <a:defRPr sz="2400" i="1">
                <a:solidFill>
                  <a:schemeClr val="tx2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1460379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9" y="1628781"/>
            <a:ext cx="8201055" cy="4608513"/>
          </a:xfrm>
        </p:spPr>
        <p:txBody>
          <a:bodyPr/>
          <a:lstStyle>
            <a:lvl1pPr>
              <a:defRPr lang="en-US" noProof="0" dirty="0" smtClean="0"/>
            </a:lvl1pPr>
            <a:lvl2pPr>
              <a:defRPr lang="en-US" noProof="0" dirty="0" smtClean="0"/>
            </a:lvl2pPr>
            <a:lvl3pPr>
              <a:defRPr lang="en-US" noProof="0" dirty="0" smtClean="0"/>
            </a:lvl3pPr>
            <a:lvl4pPr>
              <a:defRPr lang="en-US" noProof="0" dirty="0" smtClean="0"/>
            </a:lvl4pPr>
            <a:lvl5pPr>
              <a:defRPr lang="nb-NO" noProof="0" dirty="0"/>
            </a:lvl5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67546" y="476250"/>
            <a:ext cx="6480944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3667359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62599" y="1628781"/>
            <a:ext cx="8204495" cy="460851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nb-NO" dirty="0"/>
            </a:lvl5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nb-NO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202053335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og stikk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68313" y="428625"/>
            <a:ext cx="8207375" cy="0"/>
          </a:xfrm>
          <a:prstGeom prst="line">
            <a:avLst/>
          </a:prstGeom>
          <a:ln>
            <a:solidFill>
              <a:srgbClr val="BCBEC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628781"/>
            <a:ext cx="8208912" cy="4608513"/>
          </a:xfrm>
        </p:spPr>
        <p:txBody>
          <a:bodyPr/>
          <a:lstStyle>
            <a:lvl1pPr>
              <a:defRPr lang="en-US" noProof="0" dirty="0" smtClean="0"/>
            </a:lvl1pPr>
            <a:lvl2pPr>
              <a:defRPr lang="en-US" noProof="0" dirty="0" smtClean="0"/>
            </a:lvl2pPr>
            <a:lvl3pPr>
              <a:defRPr lang="en-US" noProof="0" dirty="0" smtClean="0"/>
            </a:lvl3pPr>
            <a:lvl4pPr>
              <a:defRPr lang="en-US" noProof="0" dirty="0" smtClean="0"/>
            </a:lvl4pPr>
            <a:lvl5pPr>
              <a:defRPr lang="nb-NO" noProof="0" dirty="0"/>
            </a:lvl5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8320" y="76428"/>
            <a:ext cx="4391025" cy="360214"/>
          </a:xfrm>
        </p:spPr>
        <p:txBody>
          <a:bodyPr>
            <a:noAutofit/>
          </a:bodyPr>
          <a:lstStyle>
            <a:lvl1pPr marL="0" indent="0">
              <a:buNone/>
              <a:defRPr sz="1100" cap="all" baseline="0">
                <a:solidFill>
                  <a:schemeClr val="accent5"/>
                </a:solidFill>
              </a:defRPr>
            </a:lvl1pPr>
            <a:lvl2pPr marL="457200" indent="0">
              <a:buNone/>
              <a:defRPr sz="1400">
                <a:solidFill>
                  <a:srgbClr val="FF0000"/>
                </a:solidFill>
              </a:defRPr>
            </a:lvl2pPr>
            <a:lvl3pPr marL="914400" indent="0">
              <a:buNone/>
              <a:defRPr sz="1400">
                <a:solidFill>
                  <a:srgbClr val="FF0000"/>
                </a:solidFill>
              </a:defRPr>
            </a:lvl3pPr>
            <a:lvl4pPr marL="1371600" indent="0">
              <a:buNone/>
              <a:defRPr sz="1400">
                <a:solidFill>
                  <a:srgbClr val="FF0000"/>
                </a:solidFill>
              </a:defRPr>
            </a:lvl4pPr>
            <a:lvl5pPr marL="1828800" indent="0">
              <a:buNone/>
              <a:defRPr sz="1400">
                <a:solidFill>
                  <a:srgbClr val="FF0000"/>
                </a:solidFill>
              </a:defRPr>
            </a:lvl5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478019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62599" y="1628781"/>
            <a:ext cx="8204495" cy="4608513"/>
          </a:xfrm>
        </p:spPr>
        <p:txBody>
          <a:bodyPr/>
          <a:lstStyle>
            <a:lvl1pPr marL="342900" indent="-342900">
              <a:buFont typeface="Arial"/>
              <a:buChar char="•"/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nb-NO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b-NO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88283426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 spalter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6" y="1628625"/>
            <a:ext cx="3960440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46" y="2132856"/>
            <a:ext cx="3960440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6016" y="1628625"/>
            <a:ext cx="3959672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6016" y="2132856"/>
            <a:ext cx="3959672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250949282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 spalter og stikk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468313" y="428625"/>
            <a:ext cx="8207375" cy="0"/>
          </a:xfrm>
          <a:prstGeom prst="line">
            <a:avLst/>
          </a:prstGeom>
          <a:ln>
            <a:solidFill>
              <a:srgbClr val="BCBEC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6" y="1628625"/>
            <a:ext cx="3960440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46" y="2132856"/>
            <a:ext cx="3960440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6016" y="1628625"/>
            <a:ext cx="3959672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6016" y="2132856"/>
            <a:ext cx="3960440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8320" y="76428"/>
            <a:ext cx="4391025" cy="360214"/>
          </a:xfrm>
        </p:spPr>
        <p:txBody>
          <a:bodyPr>
            <a:noAutofit/>
          </a:bodyPr>
          <a:lstStyle>
            <a:lvl1pPr marL="0" indent="0">
              <a:buNone/>
              <a:defRPr sz="1400" cap="all" baseline="0">
                <a:solidFill>
                  <a:schemeClr val="accent5"/>
                </a:solidFill>
              </a:defRPr>
            </a:lvl1pPr>
            <a:lvl2pPr marL="457200" indent="0">
              <a:buNone/>
              <a:defRPr sz="1400">
                <a:solidFill>
                  <a:srgbClr val="FF0000"/>
                </a:solidFill>
              </a:defRPr>
            </a:lvl2pPr>
            <a:lvl3pPr marL="914400" indent="0">
              <a:buNone/>
              <a:defRPr sz="1400">
                <a:solidFill>
                  <a:srgbClr val="FF0000"/>
                </a:solidFill>
              </a:defRPr>
            </a:lvl3pPr>
            <a:lvl4pPr marL="1371600" indent="0">
              <a:buNone/>
              <a:defRPr sz="1400">
                <a:solidFill>
                  <a:srgbClr val="FF0000"/>
                </a:solidFill>
              </a:defRPr>
            </a:lvl4pPr>
            <a:lvl5pPr marL="1828800" indent="0">
              <a:buNone/>
              <a:defRPr sz="1400">
                <a:solidFill>
                  <a:srgbClr val="FF0000"/>
                </a:solidFill>
              </a:defRPr>
            </a:lvl5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69830487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n 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400108035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n tittel -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67546" y="476250"/>
            <a:ext cx="6480944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256482422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58424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3519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hvit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6" y="476250"/>
            <a:ext cx="8207375" cy="4464918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 i="1" cap="none" baseline="0">
                <a:solidFill>
                  <a:schemeClr val="accent4"/>
                </a:solidFill>
                <a:latin typeface="Georgia" pitchFamily="18" charset="0"/>
              </a:defRPr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46657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svart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6" y="476250"/>
            <a:ext cx="8207375" cy="4465638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 i="1" cap="none" baseline="0">
                <a:solidFill>
                  <a:schemeClr val="bg1"/>
                </a:solidFill>
                <a:latin typeface="Georgia" pitchFamily="18" charset="0"/>
              </a:defRPr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98585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full orans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488832" cy="1080120"/>
          </a:xfrm>
        </p:spPr>
        <p:txBody>
          <a:bodyPr/>
          <a:lstStyle>
            <a:lvl1pPr>
              <a:lnSpc>
                <a:spcPts val="4000"/>
              </a:lnSpc>
              <a:defRPr/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6" y="1412776"/>
            <a:ext cx="7200800" cy="4707224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35013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84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 og stikk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468313" y="428625"/>
            <a:ext cx="8207375" cy="0"/>
          </a:xfrm>
          <a:prstGeom prst="line">
            <a:avLst/>
          </a:prstGeom>
          <a:ln>
            <a:solidFill>
              <a:srgbClr val="BCBEC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628781"/>
            <a:ext cx="8208912" cy="4608513"/>
          </a:xfrm>
        </p:spPr>
        <p:txBody>
          <a:bodyPr/>
          <a:lstStyle>
            <a:lvl1pPr>
              <a:defRPr lang="en-US" noProof="0" dirty="0" smtClean="0"/>
            </a:lvl1pPr>
            <a:lvl2pPr>
              <a:defRPr lang="en-US" noProof="0" dirty="0" smtClean="0"/>
            </a:lvl2pPr>
            <a:lvl3pPr>
              <a:defRPr lang="en-US" noProof="0" dirty="0" smtClean="0"/>
            </a:lvl3pPr>
            <a:lvl4pPr>
              <a:defRPr lang="en-US" noProof="0" dirty="0" smtClean="0"/>
            </a:lvl4pPr>
            <a:lvl5pPr>
              <a:defRPr lang="nb-NO" noProof="0" dirty="0"/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nb-NO" noProof="0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197227958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spalter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6" y="360000"/>
            <a:ext cx="7416824" cy="980768"/>
          </a:xfrm>
        </p:spPr>
        <p:txBody>
          <a:bodyPr/>
          <a:lstStyle>
            <a:lvl1pPr>
              <a:defRPr lang="en-US"/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7544" y="1340768"/>
            <a:ext cx="3672408" cy="4785395"/>
          </a:xfrm>
        </p:spPr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3968" y="1340768"/>
            <a:ext cx="3600400" cy="4785395"/>
          </a:xfrm>
        </p:spPr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88897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50" y="1916113"/>
            <a:ext cx="8064500" cy="4068762"/>
          </a:xfrm>
        </p:spPr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539750" y="261228"/>
            <a:ext cx="8064500" cy="215444"/>
          </a:xfrm>
        </p:spPr>
        <p:txBody>
          <a:bodyPr wrap="none">
            <a:normAutofit/>
          </a:bodyPr>
          <a:lstStyle>
            <a:lvl1pPr>
              <a:buNone/>
              <a:defRPr sz="1200" b="0" i="0" cap="all" baseline="0">
                <a:solidFill>
                  <a:srgbClr val="FF6400"/>
                </a:solidFill>
                <a:latin typeface="Archer Medium"/>
                <a:cs typeface="Archer Medium"/>
              </a:defRPr>
            </a:lvl1pPr>
          </a:lstStyle>
          <a:p>
            <a:pPr lvl="0"/>
            <a:r>
              <a:rPr lang="nb-NO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495091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rside panorama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8346" y="4724524"/>
            <a:ext cx="8208143" cy="1080820"/>
          </a:xfrm>
        </p:spPr>
        <p:txBody>
          <a:bodyPr anchor="b"/>
          <a:lstStyle>
            <a:lvl1pPr algn="l">
              <a:lnSpc>
                <a:spcPts val="4000"/>
              </a:lnSpc>
              <a:defRPr lang="nb-NO" noProof="0"/>
            </a:lvl1pPr>
          </a:lstStyle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346" y="5949360"/>
            <a:ext cx="8208143" cy="720000"/>
          </a:xfrm>
        </p:spPr>
        <p:txBody>
          <a:bodyPr>
            <a:normAutofit/>
          </a:bodyPr>
          <a:lstStyle>
            <a:lvl1pPr marL="0" indent="0" algn="l">
              <a:buNone/>
              <a:defRPr sz="2400" i="1">
                <a:solidFill>
                  <a:schemeClr val="accent5"/>
                </a:solidFill>
                <a:latin typeface="Georgia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noProof="0" smtClean="0"/>
              <a:t>Click to edit Master subtitle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71797547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ma-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Rett linje 12"/>
          <p:cNvCxnSpPr/>
          <p:nvPr/>
        </p:nvCxnSpPr>
        <p:spPr>
          <a:xfrm>
            <a:off x="468346" y="3328988"/>
            <a:ext cx="4715755" cy="0"/>
          </a:xfrm>
          <a:prstGeom prst="line">
            <a:avLst/>
          </a:prstGeom>
          <a:ln w="12700" cmpd="sng">
            <a:gradFill flip="none" rotWithShape="1">
              <a:gsLst>
                <a:gs pos="0">
                  <a:srgbClr val="FF6400"/>
                </a:gs>
                <a:gs pos="100000">
                  <a:schemeClr val="accent3">
                    <a:alpha val="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68346" y="1916179"/>
            <a:ext cx="8207375" cy="1362075"/>
          </a:xfrm>
        </p:spPr>
        <p:txBody>
          <a:bodyPr anchor="b">
            <a:normAutofit/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lang="en-US" sz="4000" b="0" u="none" kern="1200" smtClean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"/>
          </p:nvPr>
        </p:nvSpPr>
        <p:spPr>
          <a:xfrm>
            <a:off x="468346" y="3425850"/>
            <a:ext cx="8207375" cy="1500187"/>
          </a:xfrm>
        </p:spPr>
        <p:txBody>
          <a:bodyPr>
            <a:normAutofit/>
          </a:bodyPr>
          <a:lstStyle>
            <a:lvl1pPr marL="0" indent="0">
              <a:buFont typeface="Arial" pitchFamily="34" charset="0"/>
              <a:buNone/>
              <a:defRPr sz="2400" i="1">
                <a:solidFill>
                  <a:schemeClr val="tx2"/>
                </a:solidFill>
                <a:latin typeface="Georgia"/>
                <a:cs typeface="Georgia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8537713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9" y="1628781"/>
            <a:ext cx="8201055" cy="4608513"/>
          </a:xfrm>
        </p:spPr>
        <p:txBody>
          <a:bodyPr/>
          <a:lstStyle>
            <a:lvl1pPr>
              <a:defRPr lang="en-US" noProof="0" dirty="0" smtClean="0"/>
            </a:lvl1pPr>
            <a:lvl2pPr>
              <a:defRPr lang="en-US" noProof="0" dirty="0" smtClean="0"/>
            </a:lvl2pPr>
            <a:lvl3pPr>
              <a:defRPr lang="en-US" noProof="0" dirty="0" smtClean="0"/>
            </a:lvl3pPr>
            <a:lvl4pPr>
              <a:defRPr lang="en-US" noProof="0" dirty="0" smtClean="0"/>
            </a:lvl4pPr>
            <a:lvl5pPr>
              <a:defRPr lang="nb-NO" noProof="0" dirty="0"/>
            </a:lvl5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467546" y="476250"/>
            <a:ext cx="6480944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42694162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462599" y="1628781"/>
            <a:ext cx="8204495" cy="460851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nb-NO" dirty="0"/>
            </a:lvl5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nb-NO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240561100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og stikk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468313" y="428625"/>
            <a:ext cx="8207375" cy="0"/>
          </a:xfrm>
          <a:prstGeom prst="line">
            <a:avLst/>
          </a:prstGeom>
          <a:ln>
            <a:solidFill>
              <a:srgbClr val="BCBEC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628781"/>
            <a:ext cx="8208912" cy="4608513"/>
          </a:xfrm>
        </p:spPr>
        <p:txBody>
          <a:bodyPr/>
          <a:lstStyle>
            <a:lvl1pPr>
              <a:defRPr lang="en-US" noProof="0" dirty="0" smtClean="0"/>
            </a:lvl1pPr>
            <a:lvl2pPr>
              <a:defRPr lang="en-US" noProof="0" dirty="0" smtClean="0"/>
            </a:lvl2pPr>
            <a:lvl3pPr>
              <a:defRPr lang="en-US" noProof="0" dirty="0" smtClean="0"/>
            </a:lvl3pPr>
            <a:lvl4pPr>
              <a:defRPr lang="en-US" noProof="0" dirty="0" smtClean="0"/>
            </a:lvl4pPr>
            <a:lvl5pPr>
              <a:defRPr lang="nb-NO" noProof="0" dirty="0"/>
            </a:lvl5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8320" y="76428"/>
            <a:ext cx="4391025" cy="360214"/>
          </a:xfrm>
        </p:spPr>
        <p:txBody>
          <a:bodyPr>
            <a:noAutofit/>
          </a:bodyPr>
          <a:lstStyle>
            <a:lvl1pPr marL="0" indent="0">
              <a:buNone/>
              <a:defRPr sz="1100" cap="all" baseline="0">
                <a:solidFill>
                  <a:schemeClr val="accent5"/>
                </a:solidFill>
              </a:defRPr>
            </a:lvl1pPr>
            <a:lvl2pPr marL="457200" indent="0">
              <a:buNone/>
              <a:defRPr sz="1400">
                <a:solidFill>
                  <a:srgbClr val="FF0000"/>
                </a:solidFill>
              </a:defRPr>
            </a:lvl2pPr>
            <a:lvl3pPr marL="914400" indent="0">
              <a:buNone/>
              <a:defRPr sz="1400">
                <a:solidFill>
                  <a:srgbClr val="FF0000"/>
                </a:solidFill>
              </a:defRPr>
            </a:lvl3pPr>
            <a:lvl4pPr marL="1371600" indent="0">
              <a:buNone/>
              <a:defRPr sz="1400">
                <a:solidFill>
                  <a:srgbClr val="FF0000"/>
                </a:solidFill>
              </a:defRPr>
            </a:lvl4pPr>
            <a:lvl5pPr marL="1828800" indent="0">
              <a:buNone/>
              <a:defRPr sz="1400">
                <a:solidFill>
                  <a:srgbClr val="FF0000"/>
                </a:solidFill>
              </a:defRPr>
            </a:lvl5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334242997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 spalter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6" y="1628625"/>
            <a:ext cx="3960440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46" y="2132856"/>
            <a:ext cx="3960440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6016" y="1628625"/>
            <a:ext cx="3959672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6016" y="2132856"/>
            <a:ext cx="3959672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205145108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 spalter og stikk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468313" y="428625"/>
            <a:ext cx="8207375" cy="0"/>
          </a:xfrm>
          <a:prstGeom prst="line">
            <a:avLst/>
          </a:prstGeom>
          <a:ln>
            <a:solidFill>
              <a:srgbClr val="BCBEC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6" y="1628625"/>
            <a:ext cx="3960440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46" y="2132856"/>
            <a:ext cx="3960440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6016" y="1628625"/>
            <a:ext cx="3959672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6016" y="2132856"/>
            <a:ext cx="3960440" cy="410445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noProof="0" smtClean="0"/>
              <a:t>Click to edit Master text styles</a:t>
            </a:r>
          </a:p>
          <a:p>
            <a:pPr lvl="1"/>
            <a:r>
              <a:rPr lang="nb-NO" noProof="0" smtClean="0"/>
              <a:t>Second level</a:t>
            </a:r>
          </a:p>
          <a:p>
            <a:pPr lvl="2"/>
            <a:r>
              <a:rPr lang="nb-NO" noProof="0" smtClean="0"/>
              <a:t>Third level</a:t>
            </a:r>
          </a:p>
          <a:p>
            <a:pPr lvl="3"/>
            <a:r>
              <a:rPr lang="nb-NO" noProof="0" smtClean="0"/>
              <a:t>Fourth level</a:t>
            </a:r>
          </a:p>
          <a:p>
            <a:pPr lvl="4"/>
            <a:r>
              <a:rPr lang="nb-NO" noProof="0" smtClean="0"/>
              <a:t>Fifth level</a:t>
            </a:r>
            <a:endParaRPr lang="nb-NO" noProof="0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8320" y="76428"/>
            <a:ext cx="4391025" cy="360214"/>
          </a:xfrm>
        </p:spPr>
        <p:txBody>
          <a:bodyPr>
            <a:noAutofit/>
          </a:bodyPr>
          <a:lstStyle>
            <a:lvl1pPr marL="0" indent="0">
              <a:buNone/>
              <a:defRPr sz="1400" cap="all" baseline="0">
                <a:solidFill>
                  <a:schemeClr val="accent5"/>
                </a:solidFill>
              </a:defRPr>
            </a:lvl1pPr>
            <a:lvl2pPr marL="457200" indent="0">
              <a:buNone/>
              <a:defRPr sz="1400">
                <a:solidFill>
                  <a:srgbClr val="FF0000"/>
                </a:solidFill>
              </a:defRPr>
            </a:lvl2pPr>
            <a:lvl3pPr marL="914400" indent="0">
              <a:buNone/>
              <a:defRPr sz="1400">
                <a:solidFill>
                  <a:srgbClr val="FF0000"/>
                </a:solidFill>
              </a:defRPr>
            </a:lvl3pPr>
            <a:lvl4pPr marL="1371600" indent="0">
              <a:buNone/>
              <a:defRPr sz="1400">
                <a:solidFill>
                  <a:srgbClr val="FF0000"/>
                </a:solidFill>
              </a:defRPr>
            </a:lvl4pPr>
            <a:lvl5pPr marL="1828800" indent="0">
              <a:buNone/>
              <a:defRPr sz="1400">
                <a:solidFill>
                  <a:srgbClr val="FF0000"/>
                </a:solidFill>
              </a:defRPr>
            </a:lvl5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23530741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n 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1125681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 spalter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6" y="1628625"/>
            <a:ext cx="3960440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46" y="2132856"/>
            <a:ext cx="3960440" cy="4104456"/>
          </a:xfrm>
        </p:spPr>
        <p:txBody>
          <a:bodyPr/>
          <a:lstStyle>
            <a:lvl1pPr marL="342900" indent="-342900">
              <a:buFont typeface="Arial"/>
              <a:buChar char="•"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nb-NO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6016" y="1628625"/>
            <a:ext cx="3959672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6016" y="2132856"/>
            <a:ext cx="3959672" cy="4104456"/>
          </a:xfrm>
        </p:spPr>
        <p:txBody>
          <a:bodyPr/>
          <a:lstStyle>
            <a:lvl1pPr marL="342900" indent="-342900">
              <a:buFont typeface="Arial"/>
              <a:buChar char="•"/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nb-NO" noProof="0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188039216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n tittel -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67546" y="476250"/>
            <a:ext cx="6480944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nb-NO" noProof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171509878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5140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205236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hvit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6" y="476250"/>
            <a:ext cx="8207375" cy="4464918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 i="1" cap="none" baseline="0">
                <a:solidFill>
                  <a:schemeClr val="accent4"/>
                </a:solidFill>
                <a:latin typeface="Georgia" pitchFamily="18" charset="0"/>
              </a:defRPr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566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 svart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6" y="476250"/>
            <a:ext cx="8207375" cy="4465638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 i="1" cap="none" baseline="0">
                <a:solidFill>
                  <a:schemeClr val="bg1"/>
                </a:solidFill>
                <a:latin typeface="Georgia" pitchFamily="18" charset="0"/>
              </a:defRPr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59401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nhold full orans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488832" cy="1080120"/>
          </a:xfrm>
        </p:spPr>
        <p:txBody>
          <a:bodyPr/>
          <a:lstStyle>
            <a:lvl1pPr>
              <a:lnSpc>
                <a:spcPts val="4000"/>
              </a:lnSpc>
              <a:defRPr/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6" y="1412776"/>
            <a:ext cx="7200800" cy="4707224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63881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3492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spalter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6" y="360000"/>
            <a:ext cx="7416824" cy="980768"/>
          </a:xfrm>
        </p:spPr>
        <p:txBody>
          <a:bodyPr/>
          <a:lstStyle>
            <a:lvl1pPr>
              <a:defRPr lang="en-US"/>
            </a:lvl1pPr>
          </a:lstStyle>
          <a:p>
            <a:r>
              <a:rPr lang="nb-NO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7544" y="1340768"/>
            <a:ext cx="3672408" cy="4785395"/>
          </a:xfrm>
        </p:spPr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3968" y="1340768"/>
            <a:ext cx="3600400" cy="4785395"/>
          </a:xfrm>
        </p:spPr>
        <p:txBody>
          <a:bodyPr/>
          <a:lstStyle>
            <a:lvl1pPr>
              <a:defRPr sz="3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11367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750" y="1916113"/>
            <a:ext cx="8064500" cy="4068762"/>
          </a:xfrm>
        </p:spPr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151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spalter og stikk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468313" y="428625"/>
            <a:ext cx="8207375" cy="0"/>
          </a:xfrm>
          <a:prstGeom prst="line">
            <a:avLst/>
          </a:prstGeom>
          <a:ln>
            <a:solidFill>
              <a:srgbClr val="BCBEC0"/>
            </a:solidFill>
            <a:tailEnd type="non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6" y="1628625"/>
            <a:ext cx="3960440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546" y="2132856"/>
            <a:ext cx="3960440" cy="4104456"/>
          </a:xfrm>
        </p:spPr>
        <p:txBody>
          <a:bodyPr/>
          <a:lstStyle>
            <a:lvl1pPr marL="342900" indent="-342900">
              <a:buFont typeface="Arial"/>
              <a:buChar char="•"/>
              <a:defRPr sz="2400"/>
            </a:lvl1pPr>
            <a:lvl2pPr marL="742950" indent="-285750">
              <a:buFont typeface="Arial"/>
              <a:buChar char="•"/>
              <a:defRPr sz="2000"/>
            </a:lvl2pPr>
            <a:lvl3pPr marL="1143000" indent="-228600">
              <a:buFont typeface="Arial"/>
              <a:buChar char="•"/>
              <a:defRPr sz="1800"/>
            </a:lvl3pPr>
            <a:lvl4pPr marL="1600200" indent="-228600">
              <a:buFont typeface="Arial"/>
              <a:buChar char="•"/>
              <a:defRPr sz="1600"/>
            </a:lvl4pPr>
            <a:lvl5pPr marL="2057400" indent="-228600">
              <a:buFont typeface="Arial"/>
              <a:buChar char="•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nb-NO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6016" y="1628625"/>
            <a:ext cx="3959672" cy="4317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6016" y="2132856"/>
            <a:ext cx="3960440" cy="4104456"/>
          </a:xfrm>
        </p:spPr>
        <p:txBody>
          <a:bodyPr/>
          <a:lstStyle>
            <a:lvl1pPr marL="342900" indent="-342900">
              <a:buFont typeface="Arial"/>
              <a:buChar char="•"/>
              <a:defRPr sz="2400"/>
            </a:lvl1pPr>
            <a:lvl2pPr marL="742950" indent="-285750">
              <a:buFont typeface="Arial"/>
              <a:buChar char="•"/>
              <a:defRPr sz="2000"/>
            </a:lvl2pPr>
            <a:lvl3pPr marL="1143000" indent="-228600">
              <a:buFont typeface="Arial"/>
              <a:buChar char="•"/>
              <a:defRPr sz="1800"/>
            </a:lvl3pPr>
            <a:lvl4pPr marL="1600200" indent="-228600">
              <a:buFont typeface="Arial"/>
              <a:buChar char="•"/>
              <a:defRPr sz="1600"/>
            </a:lvl4pPr>
            <a:lvl5pPr marL="2057400" indent="-228600">
              <a:buFont typeface="Arial"/>
              <a:buChar char="•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nb-NO" noProof="0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2261380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n tittel u/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67544" y="476250"/>
            <a:ext cx="8193648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933997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un tittel - oransje toppgrafik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467546" y="476250"/>
            <a:ext cx="6480944" cy="1081088"/>
          </a:xfrm>
          <a:prstGeom prst="rect">
            <a:avLst/>
          </a:prstGeom>
          <a:noFill/>
          <a:ln>
            <a:noFill/>
          </a:ln>
        </p:spPr>
        <p:txBody>
          <a:bodyPr rtlCol="0">
            <a:noAutofit/>
          </a:bodyPr>
          <a:lstStyle/>
          <a:p>
            <a:r>
              <a:rPr lang="en-US" noProof="0" dirty="0" smtClean="0"/>
              <a:t>Click to edit Master title style</a:t>
            </a:r>
            <a:endParaRPr lang="nb-NO" noProof="0" dirty="0"/>
          </a:p>
        </p:txBody>
      </p:sp>
    </p:spTree>
    <p:extLst>
      <p:ext uri="{BB962C8B-B14F-4D97-AF65-F5344CB8AC3E}">
        <p14:creationId xmlns:p14="http://schemas.microsoft.com/office/powerpoint/2010/main" val="1645726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4.xml"/><Relationship Id="rId18" Type="http://schemas.openxmlformats.org/officeDocument/2006/relationships/theme" Target="../theme/theme2.xml"/><Relationship Id="rId19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slideLayout" Target="../slideLayouts/slideLayout25.xml"/><Relationship Id="rId9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7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<Relationship Id="rId15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1.xml"/><Relationship Id="rId18" Type="http://schemas.openxmlformats.org/officeDocument/2006/relationships/theme" Target="../theme/theme3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2.xml"/><Relationship Id="rId12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4.xml"/><Relationship Id="rId14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68.xml"/><Relationship Id="rId18" Type="http://schemas.openxmlformats.org/officeDocument/2006/relationships/theme" Target="../theme/theme4.xml"/><Relationship Id="rId19" Type="http://schemas.openxmlformats.org/officeDocument/2006/relationships/image" Target="../media/image2.jpeg"/><Relationship Id="rId1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3.xml"/><Relationship Id="rId3" Type="http://schemas.openxmlformats.org/officeDocument/2006/relationships/slideLayout" Target="../slideLayouts/slideLayout54.xml"/><Relationship Id="rId4" Type="http://schemas.openxmlformats.org/officeDocument/2006/relationships/slideLayout" Target="../slideLayouts/slideLayout55.xml"/><Relationship Id="rId5" Type="http://schemas.openxmlformats.org/officeDocument/2006/relationships/slideLayout" Target="../slideLayouts/slideLayout56.xml"/><Relationship Id="rId6" Type="http://schemas.openxmlformats.org/officeDocument/2006/relationships/slideLayout" Target="../slideLayouts/slideLayout57.xml"/><Relationship Id="rId7" Type="http://schemas.openxmlformats.org/officeDocument/2006/relationships/slideLayout" Target="../slideLayouts/slideLayout58.xml"/><Relationship Id="rId8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68313" y="476250"/>
            <a:ext cx="8193087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68313" y="1628775"/>
            <a:ext cx="8193087" cy="460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pic>
        <p:nvPicPr>
          <p:cNvPr id="1028" name="Picture 3" descr="LKK-Logo-Url-Positiv-Farge_4-3.jpg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61125" y="5788025"/>
            <a:ext cx="2682875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44" r:id="rId1"/>
    <p:sldLayoutId id="2147484145" r:id="rId2"/>
    <p:sldLayoutId id="2147484146" r:id="rId3"/>
    <p:sldLayoutId id="2147484093" r:id="rId4"/>
    <p:sldLayoutId id="2147484147" r:id="rId5"/>
    <p:sldLayoutId id="2147484094" r:id="rId6"/>
    <p:sldLayoutId id="2147484148" r:id="rId7"/>
    <p:sldLayoutId id="2147484095" r:id="rId8"/>
    <p:sldLayoutId id="2147484096" r:id="rId9"/>
    <p:sldLayoutId id="2147484097" r:id="rId10"/>
    <p:sldLayoutId id="2147484098" r:id="rId11"/>
    <p:sldLayoutId id="2147484099" r:id="rId12"/>
    <p:sldLayoutId id="2147484100" r:id="rId13"/>
    <p:sldLayoutId id="2147484101" r:id="rId14"/>
    <p:sldLayoutId id="2147484102" r:id="rId15"/>
    <p:sldLayoutId id="2147484103" r:id="rId16"/>
    <p:sldLayoutId id="2147484104" r:id="rId17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 kern="1200">
          <a:solidFill>
            <a:srgbClr val="333333"/>
          </a:solidFill>
          <a:latin typeface="Georgia" pitchFamily="18" charset="0"/>
          <a:ea typeface="ＭＳ Ｐゴシック" charset="0"/>
          <a:cs typeface="Verdana"/>
        </a:defRPr>
      </a:lvl1pPr>
      <a:lvl2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2pPr>
      <a:lvl3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3pPr>
      <a:lvl4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4pPr>
      <a:lvl5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5pPr>
      <a:lvl6pPr marL="4572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6pPr>
      <a:lvl7pPr marL="9144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7pPr>
      <a:lvl8pPr marL="13716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8pPr>
      <a:lvl9pPr marL="18288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lnSpc>
          <a:spcPts val="3000"/>
        </a:lnSpc>
        <a:spcBef>
          <a:spcPct val="0"/>
        </a:spcBef>
        <a:spcAft>
          <a:spcPts val="800"/>
        </a:spcAft>
        <a:buClr>
          <a:schemeClr val="tx2"/>
        </a:buClr>
        <a:buFont typeface="Arial" charset="0"/>
        <a:buChar char="•"/>
        <a:defRPr lang="en-US" sz="28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1pPr>
      <a:lvl2pPr marL="742950" indent="-285750" algn="l" defTabSz="457200" rtl="0" eaLnBrk="0" fontAlgn="base" hangingPunct="0">
        <a:lnSpc>
          <a:spcPts val="2500"/>
        </a:lnSpc>
        <a:spcBef>
          <a:spcPct val="0"/>
        </a:spcBef>
        <a:spcAft>
          <a:spcPts val="400"/>
        </a:spcAft>
        <a:buClr>
          <a:schemeClr val="tx2"/>
        </a:buClr>
        <a:buFont typeface="Arial" charset="0"/>
        <a:buChar char="–"/>
        <a:defRPr lang="en-US" sz="24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200"/>
        </a:spcAft>
        <a:buClr>
          <a:schemeClr val="tx2"/>
        </a:buClr>
        <a:buFont typeface="Arial" charset="0"/>
        <a:buChar char="•"/>
        <a:defRPr lang="en-US" sz="20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3pPr>
      <a:lvl4pPr marL="1600200" indent="-228600" algn="l" defTabSz="45720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–"/>
        <a:defRPr lang="en-US" sz="16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4pPr>
      <a:lvl5pPr marL="2057400" indent="-228600" algn="l" defTabSz="45720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»"/>
        <a:defRPr lang="en-US" sz="14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Placeholder 1"/>
          <p:cNvSpPr>
            <a:spLocks noGrp="1"/>
          </p:cNvSpPr>
          <p:nvPr>
            <p:ph type="title"/>
          </p:nvPr>
        </p:nvSpPr>
        <p:spPr bwMode="auto">
          <a:xfrm>
            <a:off x="468313" y="476250"/>
            <a:ext cx="8193087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614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68313" y="1628775"/>
            <a:ext cx="8193087" cy="460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pic>
        <p:nvPicPr>
          <p:cNvPr id="6148" name="Picture 3" descr="01_Kodeklubben logo 300 dpi -darija.jpg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08625" y="5983288"/>
            <a:ext cx="3419475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05" r:id="rId1"/>
    <p:sldLayoutId id="2147484149" r:id="rId2"/>
    <p:sldLayoutId id="2147484150" r:id="rId3"/>
    <p:sldLayoutId id="2147484106" r:id="rId4"/>
    <p:sldLayoutId id="2147484151" r:id="rId5"/>
    <p:sldLayoutId id="2147484107" r:id="rId6"/>
    <p:sldLayoutId id="2147484152" r:id="rId7"/>
    <p:sldLayoutId id="2147484108" r:id="rId8"/>
    <p:sldLayoutId id="2147484109" r:id="rId9"/>
    <p:sldLayoutId id="2147484110" r:id="rId10"/>
    <p:sldLayoutId id="2147484111" r:id="rId11"/>
    <p:sldLayoutId id="2147484112" r:id="rId12"/>
    <p:sldLayoutId id="2147484113" r:id="rId13"/>
    <p:sldLayoutId id="2147484114" r:id="rId14"/>
    <p:sldLayoutId id="2147484115" r:id="rId15"/>
    <p:sldLayoutId id="2147484116" r:id="rId16"/>
    <p:sldLayoutId id="2147484117" r:id="rId17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 kern="1200">
          <a:solidFill>
            <a:srgbClr val="333333"/>
          </a:solidFill>
          <a:latin typeface="Georgia" pitchFamily="18" charset="0"/>
          <a:ea typeface="ＭＳ Ｐゴシック" charset="0"/>
          <a:cs typeface="Verdana"/>
        </a:defRPr>
      </a:lvl1pPr>
      <a:lvl2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2pPr>
      <a:lvl3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3pPr>
      <a:lvl4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4pPr>
      <a:lvl5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5pPr>
      <a:lvl6pPr marL="4572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6pPr>
      <a:lvl7pPr marL="9144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7pPr>
      <a:lvl8pPr marL="13716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8pPr>
      <a:lvl9pPr marL="18288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lnSpc>
          <a:spcPts val="3000"/>
        </a:lnSpc>
        <a:spcBef>
          <a:spcPct val="0"/>
        </a:spcBef>
        <a:spcAft>
          <a:spcPts val="800"/>
        </a:spcAft>
        <a:buClr>
          <a:schemeClr val="tx2"/>
        </a:buClr>
        <a:buFont typeface="Arial" charset="0"/>
        <a:buChar char="•"/>
        <a:defRPr lang="en-US" sz="28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1pPr>
      <a:lvl2pPr marL="742950" indent="-285750" algn="l" defTabSz="457200" rtl="0" eaLnBrk="0" fontAlgn="base" hangingPunct="0">
        <a:lnSpc>
          <a:spcPts val="2500"/>
        </a:lnSpc>
        <a:spcBef>
          <a:spcPct val="0"/>
        </a:spcBef>
        <a:spcAft>
          <a:spcPts val="400"/>
        </a:spcAft>
        <a:buClr>
          <a:schemeClr val="tx2"/>
        </a:buClr>
        <a:buFont typeface="Arial" charset="0"/>
        <a:buChar char="–"/>
        <a:defRPr lang="en-US" sz="24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200"/>
        </a:spcAft>
        <a:buClr>
          <a:schemeClr val="tx2"/>
        </a:buClr>
        <a:buFont typeface="Arial" charset="0"/>
        <a:buChar char="•"/>
        <a:defRPr lang="en-US" sz="20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3pPr>
      <a:lvl4pPr marL="1600200" indent="-228600" algn="l" defTabSz="45720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–"/>
        <a:defRPr lang="en-US" sz="16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4pPr>
      <a:lvl5pPr marL="2057400" indent="-228600" algn="l" defTabSz="45720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»"/>
        <a:defRPr lang="en-US" sz="14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Placeholder 1"/>
          <p:cNvSpPr>
            <a:spLocks noGrp="1"/>
          </p:cNvSpPr>
          <p:nvPr>
            <p:ph type="title"/>
          </p:nvPr>
        </p:nvSpPr>
        <p:spPr bwMode="auto">
          <a:xfrm>
            <a:off x="468313" y="476250"/>
            <a:ext cx="8193087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b-NO"/>
              <a:t>Click to edit Master title style</a:t>
            </a:r>
          </a:p>
        </p:txBody>
      </p:sp>
      <p:sp>
        <p:nvSpPr>
          <p:cNvPr id="1024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68313" y="1628775"/>
            <a:ext cx="8193087" cy="460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</a:p>
        </p:txBody>
      </p:sp>
      <p:pic>
        <p:nvPicPr>
          <p:cNvPr id="10244" name="Picture 3" descr="LKK-Logo-Url-Positiv-Farge_4-3.jpg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61125" y="5788025"/>
            <a:ext cx="2682875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5" name="Picture 4" descr="LKK-Logo-Url-Positiv-Farge_4-3.jpg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61125" y="5788025"/>
            <a:ext cx="2682875" cy="106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18" r:id="rId1"/>
    <p:sldLayoutId id="2147484153" r:id="rId2"/>
    <p:sldLayoutId id="2147484154" r:id="rId3"/>
    <p:sldLayoutId id="2147484119" r:id="rId4"/>
    <p:sldLayoutId id="2147484155" r:id="rId5"/>
    <p:sldLayoutId id="2147484120" r:id="rId6"/>
    <p:sldLayoutId id="2147484156" r:id="rId7"/>
    <p:sldLayoutId id="2147484121" r:id="rId8"/>
    <p:sldLayoutId id="2147484122" r:id="rId9"/>
    <p:sldLayoutId id="2147484123" r:id="rId10"/>
    <p:sldLayoutId id="2147484124" r:id="rId11"/>
    <p:sldLayoutId id="2147484125" r:id="rId12"/>
    <p:sldLayoutId id="2147484126" r:id="rId13"/>
    <p:sldLayoutId id="2147484127" r:id="rId14"/>
    <p:sldLayoutId id="2147484128" r:id="rId15"/>
    <p:sldLayoutId id="2147484129" r:id="rId16"/>
    <p:sldLayoutId id="2147484130" r:id="rId17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 kern="1200">
          <a:solidFill>
            <a:srgbClr val="333333"/>
          </a:solidFill>
          <a:latin typeface="Georgia" pitchFamily="18" charset="0"/>
          <a:ea typeface="ＭＳ Ｐゴシック" charset="0"/>
          <a:cs typeface="Verdana"/>
        </a:defRPr>
      </a:lvl1pPr>
      <a:lvl2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2pPr>
      <a:lvl3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3pPr>
      <a:lvl4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4pPr>
      <a:lvl5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5pPr>
      <a:lvl6pPr marL="4572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6pPr>
      <a:lvl7pPr marL="9144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7pPr>
      <a:lvl8pPr marL="13716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8pPr>
      <a:lvl9pPr marL="18288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lnSpc>
          <a:spcPts val="3000"/>
        </a:lnSpc>
        <a:spcBef>
          <a:spcPct val="0"/>
        </a:spcBef>
        <a:spcAft>
          <a:spcPts val="800"/>
        </a:spcAft>
        <a:buClr>
          <a:schemeClr val="tx2"/>
        </a:buClr>
        <a:buFont typeface="Arial" charset="0"/>
        <a:buChar char="•"/>
        <a:defRPr lang="en-US" sz="28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1pPr>
      <a:lvl2pPr marL="742950" indent="-285750" algn="l" defTabSz="457200" rtl="0" eaLnBrk="0" fontAlgn="base" hangingPunct="0">
        <a:lnSpc>
          <a:spcPts val="2500"/>
        </a:lnSpc>
        <a:spcBef>
          <a:spcPct val="0"/>
        </a:spcBef>
        <a:spcAft>
          <a:spcPts val="400"/>
        </a:spcAft>
        <a:buClr>
          <a:schemeClr val="tx2"/>
        </a:buClr>
        <a:buFont typeface="Arial" charset="0"/>
        <a:buChar char="–"/>
        <a:defRPr lang="en-US" sz="24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200"/>
        </a:spcAft>
        <a:buClr>
          <a:schemeClr val="tx2"/>
        </a:buClr>
        <a:buFont typeface="Arial" charset="0"/>
        <a:buChar char="•"/>
        <a:defRPr lang="en-US" sz="20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3pPr>
      <a:lvl4pPr marL="1600200" indent="-228600" algn="l" defTabSz="45720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–"/>
        <a:defRPr lang="en-US" sz="16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4pPr>
      <a:lvl5pPr marL="2057400" indent="-228600" algn="l" defTabSz="45720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»"/>
        <a:defRPr lang="en-US" sz="14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Placeholder 1"/>
          <p:cNvSpPr>
            <a:spLocks noGrp="1"/>
          </p:cNvSpPr>
          <p:nvPr>
            <p:ph type="title"/>
          </p:nvPr>
        </p:nvSpPr>
        <p:spPr bwMode="auto">
          <a:xfrm>
            <a:off x="468313" y="476250"/>
            <a:ext cx="8193087" cy="108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b-NO"/>
              <a:t>Click to edit Master title style</a:t>
            </a:r>
          </a:p>
        </p:txBody>
      </p:sp>
      <p:sp>
        <p:nvSpPr>
          <p:cNvPr id="1433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68313" y="1628775"/>
            <a:ext cx="8193087" cy="460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</a:p>
        </p:txBody>
      </p:sp>
      <p:pic>
        <p:nvPicPr>
          <p:cNvPr id="14340" name="Picture 3" descr="01_Kodeklubben logo 300 dpi -darija.jpg"/>
          <p:cNvPicPr>
            <a:picLocks noChangeAspect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08625" y="5983288"/>
            <a:ext cx="3419475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31" r:id="rId1"/>
    <p:sldLayoutId id="2147484157" r:id="rId2"/>
    <p:sldLayoutId id="2147484158" r:id="rId3"/>
    <p:sldLayoutId id="2147484132" r:id="rId4"/>
    <p:sldLayoutId id="2147484159" r:id="rId5"/>
    <p:sldLayoutId id="2147484133" r:id="rId6"/>
    <p:sldLayoutId id="2147484160" r:id="rId7"/>
    <p:sldLayoutId id="2147484134" r:id="rId8"/>
    <p:sldLayoutId id="2147484135" r:id="rId9"/>
    <p:sldLayoutId id="2147484136" r:id="rId10"/>
    <p:sldLayoutId id="2147484137" r:id="rId11"/>
    <p:sldLayoutId id="2147484138" r:id="rId12"/>
    <p:sldLayoutId id="2147484139" r:id="rId13"/>
    <p:sldLayoutId id="2147484140" r:id="rId14"/>
    <p:sldLayoutId id="2147484141" r:id="rId15"/>
    <p:sldLayoutId id="2147484142" r:id="rId16"/>
    <p:sldLayoutId id="2147484143" r:id="rId17"/>
  </p:sldLayoutIdLs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 kern="1200">
          <a:solidFill>
            <a:srgbClr val="333333"/>
          </a:solidFill>
          <a:latin typeface="Georgia" pitchFamily="18" charset="0"/>
          <a:ea typeface="ＭＳ Ｐゴシック" charset="0"/>
          <a:cs typeface="Verdana"/>
        </a:defRPr>
      </a:lvl1pPr>
      <a:lvl2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2pPr>
      <a:lvl3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3pPr>
      <a:lvl4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4pPr>
      <a:lvl5pPr algn="l" defTabSz="457200" rtl="0" eaLnBrk="0" fontAlgn="base" hangingPunct="0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5pPr>
      <a:lvl6pPr marL="4572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6pPr>
      <a:lvl7pPr marL="9144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7pPr>
      <a:lvl8pPr marL="13716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8pPr>
      <a:lvl9pPr marL="1828800" algn="l" defTabSz="457200" rtl="0" fontAlgn="base">
        <a:lnSpc>
          <a:spcPts val="4200"/>
        </a:lnSpc>
        <a:spcBef>
          <a:spcPct val="0"/>
        </a:spcBef>
        <a:spcAft>
          <a:spcPct val="0"/>
        </a:spcAft>
        <a:defRPr sz="3600">
          <a:solidFill>
            <a:srgbClr val="333333"/>
          </a:solidFill>
          <a:latin typeface="Georgia" charset="0"/>
          <a:ea typeface="ＭＳ Ｐゴシック" charset="0"/>
        </a:defRPr>
      </a:lvl9pPr>
    </p:titleStyle>
    <p:bodyStyle>
      <a:lvl1pPr marL="342900" indent="-342900" algn="l" defTabSz="457200" rtl="0" eaLnBrk="0" fontAlgn="base" hangingPunct="0">
        <a:lnSpc>
          <a:spcPts val="3000"/>
        </a:lnSpc>
        <a:spcBef>
          <a:spcPct val="0"/>
        </a:spcBef>
        <a:spcAft>
          <a:spcPts val="800"/>
        </a:spcAft>
        <a:buClr>
          <a:schemeClr val="tx2"/>
        </a:buClr>
        <a:buFont typeface="Arial" charset="0"/>
        <a:buChar char="•"/>
        <a:defRPr lang="en-US" sz="28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1pPr>
      <a:lvl2pPr marL="742950" indent="-285750" algn="l" defTabSz="457200" rtl="0" eaLnBrk="0" fontAlgn="base" hangingPunct="0">
        <a:lnSpc>
          <a:spcPts val="2500"/>
        </a:lnSpc>
        <a:spcBef>
          <a:spcPct val="0"/>
        </a:spcBef>
        <a:spcAft>
          <a:spcPts val="400"/>
        </a:spcAft>
        <a:buClr>
          <a:schemeClr val="tx2"/>
        </a:buClr>
        <a:buFont typeface="Arial" charset="0"/>
        <a:buChar char="–"/>
        <a:defRPr lang="en-US" sz="24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2pPr>
      <a:lvl3pPr marL="1143000" indent="-228600" algn="l" defTabSz="457200" rtl="0" eaLnBrk="0" fontAlgn="base" hangingPunct="0">
        <a:spcBef>
          <a:spcPct val="0"/>
        </a:spcBef>
        <a:spcAft>
          <a:spcPts val="200"/>
        </a:spcAft>
        <a:buClr>
          <a:schemeClr val="tx2"/>
        </a:buClr>
        <a:buFont typeface="Arial" charset="0"/>
        <a:buChar char="•"/>
        <a:defRPr lang="en-US" sz="20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3pPr>
      <a:lvl4pPr marL="1600200" indent="-228600" algn="l" defTabSz="45720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–"/>
        <a:defRPr lang="en-US" sz="16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4pPr>
      <a:lvl5pPr marL="2057400" indent="-228600" algn="l" defTabSz="457200" rtl="0" eaLnBrk="0" fontAlgn="base" hangingPunct="0">
        <a:spcBef>
          <a:spcPct val="0"/>
        </a:spcBef>
        <a:spcAft>
          <a:spcPct val="0"/>
        </a:spcAft>
        <a:buClr>
          <a:schemeClr val="tx2"/>
        </a:buClr>
        <a:buFont typeface="Arial" charset="0"/>
        <a:buChar char="»"/>
        <a:defRPr lang="en-US" sz="1400" kern="1200" dirty="0">
          <a:solidFill>
            <a:srgbClr val="333333"/>
          </a:solidFill>
          <a:latin typeface="+mj-lt"/>
          <a:ea typeface="ＭＳ Ｐゴシック" charset="0"/>
          <a:cs typeface="Arial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://sommerfeldt.co/2013/08/19/hva-slags-forening-er-vi-lunchprat-med-vegard-kolbjornsrud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diagramData" Target="../diagrams/data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KK-Logo-Url-Positiv-Farge_4-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75656" y="548680"/>
            <a:ext cx="6119036" cy="338353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011863" y="5516563"/>
            <a:ext cx="3132137" cy="12255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 dirty="0" err="1">
              <a:solidFill>
                <a:schemeClr val="bg1"/>
              </a:solidFill>
              <a:latin typeface="Corbel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3" name="Picture 2" descr="sponsorer_samling_ma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55368"/>
            <a:ext cx="9144000" cy="2286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370" y="25154"/>
            <a:ext cx="3420956" cy="1743923"/>
          </a:xfrm>
        </p:spPr>
        <p:txBody>
          <a:bodyPr>
            <a:normAutofit/>
          </a:bodyPr>
          <a:lstStyle/>
          <a:p>
            <a:r>
              <a:rPr lang="en-US" sz="4000" dirty="0" err="1" smtClean="0"/>
              <a:t>Aktør-basert</a:t>
            </a:r>
            <a:r>
              <a:rPr lang="en-US" sz="4000" dirty="0" smtClean="0"/>
              <a:t> </a:t>
            </a:r>
            <a:r>
              <a:rPr lang="en-US" sz="4000" dirty="0" err="1" smtClean="0"/>
              <a:t>organisasjon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2009" y="1"/>
            <a:ext cx="5313331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496" y="1746394"/>
            <a:ext cx="3384830" cy="49233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095" y="2846397"/>
            <a:ext cx="2537070" cy="253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551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11863" y="5589240"/>
            <a:ext cx="3132137" cy="12255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 dirty="0" err="1">
              <a:solidFill>
                <a:schemeClr val="bg1"/>
              </a:solidFill>
              <a:latin typeface="Corbel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7889" name="Rectangle 5"/>
          <p:cNvSpPr>
            <a:spLocks noChangeArrowheads="1"/>
          </p:cNvSpPr>
          <p:nvPr/>
        </p:nvSpPr>
        <p:spPr bwMode="auto">
          <a:xfrm>
            <a:off x="827584" y="581779"/>
            <a:ext cx="7200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800" dirty="0" smtClean="0"/>
              <a:t>En digital </a:t>
            </a:r>
            <a:r>
              <a:rPr lang="en-US" sz="4800" dirty="0" err="1" smtClean="0"/>
              <a:t>allmenning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30" y="1923471"/>
            <a:ext cx="8110426" cy="445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906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Organisasjons</a:t>
            </a:r>
            <a:r>
              <a:rPr lang="en-US" dirty="0" smtClean="0"/>
              <a:t> vs. </a:t>
            </a:r>
            <a:r>
              <a:rPr lang="en-US" dirty="0" err="1" smtClean="0"/>
              <a:t>bevegelse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 </a:t>
            </a:r>
            <a:r>
              <a:rPr lang="en-US" dirty="0" err="1" smtClean="0"/>
              <a:t>grunnverdier</a:t>
            </a:r>
            <a:endParaRPr lang="en-US" dirty="0" smtClean="0"/>
          </a:p>
          <a:p>
            <a:r>
              <a:rPr lang="en-US" dirty="0" err="1" smtClean="0"/>
              <a:t>Motvirke</a:t>
            </a:r>
            <a:r>
              <a:rPr lang="en-US" dirty="0" smtClean="0"/>
              <a:t> </a:t>
            </a:r>
            <a:r>
              <a:rPr lang="en-US" dirty="0" err="1" smtClean="0"/>
              <a:t>informasjons-assymetri</a:t>
            </a:r>
            <a:endParaRPr lang="en-US" dirty="0" smtClean="0"/>
          </a:p>
          <a:p>
            <a:r>
              <a:rPr lang="en-US" dirty="0" err="1" smtClean="0"/>
              <a:t>Stoppe</a:t>
            </a:r>
            <a:r>
              <a:rPr lang="en-US" dirty="0" smtClean="0"/>
              <a:t> folk med gal agenda</a:t>
            </a:r>
          </a:p>
          <a:p>
            <a:r>
              <a:rPr lang="en-US" dirty="0" err="1" smtClean="0"/>
              <a:t>SoMe</a:t>
            </a:r>
            <a:endParaRPr lang="en-US" dirty="0" smtClean="0"/>
          </a:p>
          <a:p>
            <a:r>
              <a:rPr lang="en-US" dirty="0" err="1" smtClean="0"/>
              <a:t>Gjørokrati</a:t>
            </a:r>
            <a:endParaRPr lang="en-US" dirty="0" smtClean="0"/>
          </a:p>
          <a:p>
            <a:r>
              <a:rPr lang="en-US" dirty="0" smtClean="0"/>
              <a:t>Franchise, </a:t>
            </a:r>
            <a:r>
              <a:rPr lang="en-US" dirty="0" err="1" smtClean="0"/>
              <a:t>enkle</a:t>
            </a:r>
            <a:r>
              <a:rPr lang="en-US" dirty="0" smtClean="0"/>
              <a:t> </a:t>
            </a:r>
            <a:r>
              <a:rPr lang="en-US" dirty="0" err="1" smtClean="0"/>
              <a:t>oppskrifter</a:t>
            </a:r>
            <a:endParaRPr lang="en-US" dirty="0" smtClean="0"/>
          </a:p>
          <a:p>
            <a:r>
              <a:rPr lang="en-US" dirty="0" smtClean="0"/>
              <a:t>Ha en </a:t>
            </a:r>
            <a:r>
              <a:rPr lang="en-US" dirty="0" err="1" smtClean="0"/>
              <a:t>felles</a:t>
            </a:r>
            <a:r>
              <a:rPr lang="en-US" dirty="0" smtClean="0"/>
              <a:t> </a:t>
            </a:r>
            <a:r>
              <a:rPr lang="en-US" dirty="0" err="1" smtClean="0"/>
              <a:t>gjeng</a:t>
            </a:r>
            <a:r>
              <a:rPr lang="en-US" dirty="0" smtClean="0"/>
              <a:t> </a:t>
            </a:r>
            <a:r>
              <a:rPr lang="en-US" dirty="0" err="1" smtClean="0"/>
              <a:t>som</a:t>
            </a:r>
            <a:r>
              <a:rPr lang="en-US" dirty="0" smtClean="0"/>
              <a:t> passer </a:t>
            </a:r>
            <a:r>
              <a:rPr lang="en-US" dirty="0" err="1" smtClean="0"/>
              <a:t>penger</a:t>
            </a:r>
            <a:r>
              <a:rPr lang="en-US" dirty="0" smtClean="0"/>
              <a:t>, </a:t>
            </a:r>
            <a:r>
              <a:rPr lang="en-US" dirty="0" err="1" smtClean="0"/>
              <a:t>kommunikasjon</a:t>
            </a:r>
            <a:r>
              <a:rPr lang="en-US" dirty="0" smtClean="0"/>
              <a:t>, </a:t>
            </a:r>
            <a:r>
              <a:rPr lang="en-US" dirty="0" err="1" smtClean="0"/>
              <a:t>rikspresse</a:t>
            </a:r>
            <a:r>
              <a:rPr lang="en-US" dirty="0" smtClean="0"/>
              <a:t>, </a:t>
            </a:r>
            <a:r>
              <a:rPr lang="en-US" dirty="0" err="1" smtClean="0"/>
              <a:t>konflikter</a:t>
            </a:r>
            <a:r>
              <a:rPr lang="en-US" dirty="0" smtClean="0"/>
              <a:t>, </a:t>
            </a:r>
            <a:r>
              <a:rPr lang="en-US" dirty="0" err="1" smtClean="0"/>
              <a:t>internasjonalt</a:t>
            </a:r>
            <a:r>
              <a:rPr lang="en-US" dirty="0" smtClean="0"/>
              <a:t> </a:t>
            </a:r>
            <a:r>
              <a:rPr lang="en-US" dirty="0" err="1" smtClean="0"/>
              <a:t>samarbeid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024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2609284"/>
            <a:ext cx="871524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Les </a:t>
            </a:r>
            <a:r>
              <a:rPr lang="en-US" sz="1600" dirty="0" err="1" smtClean="0"/>
              <a:t>mer</a:t>
            </a:r>
            <a:r>
              <a:rPr lang="en-US" sz="1600" dirty="0" smtClean="0"/>
              <a:t> her:</a:t>
            </a:r>
          </a:p>
          <a:p>
            <a:r>
              <a:rPr lang="en-US" sz="1600" dirty="0">
                <a:hlinkClick r:id="rId2"/>
              </a:rPr>
              <a:t>http://</a:t>
            </a:r>
            <a:r>
              <a:rPr lang="en-US" sz="1600" dirty="0" err="1">
                <a:hlinkClick r:id="rId2"/>
              </a:rPr>
              <a:t>sommerfeldt.co</a:t>
            </a:r>
            <a:r>
              <a:rPr lang="en-US" sz="1600" dirty="0">
                <a:hlinkClick r:id="rId2"/>
              </a:rPr>
              <a:t>/2013/08/19/</a:t>
            </a:r>
            <a:r>
              <a:rPr lang="en-US" sz="1600" dirty="0" err="1">
                <a:hlinkClick r:id="rId2"/>
              </a:rPr>
              <a:t>hva</a:t>
            </a:r>
            <a:r>
              <a:rPr lang="en-US" sz="1600" dirty="0">
                <a:hlinkClick r:id="rId2"/>
              </a:rPr>
              <a:t>-slags-</a:t>
            </a:r>
            <a:r>
              <a:rPr lang="en-US" sz="1600" dirty="0" err="1">
                <a:hlinkClick r:id="rId2"/>
              </a:rPr>
              <a:t>forening</a:t>
            </a:r>
            <a:r>
              <a:rPr lang="en-US" sz="1600" dirty="0">
                <a:hlinkClick r:id="rId2"/>
              </a:rPr>
              <a:t>-</a:t>
            </a:r>
            <a:r>
              <a:rPr lang="en-US" sz="1600" dirty="0" err="1">
                <a:hlinkClick r:id="rId2"/>
              </a:rPr>
              <a:t>er</a:t>
            </a:r>
            <a:r>
              <a:rPr lang="en-US" sz="1600" dirty="0">
                <a:hlinkClick r:id="rId2"/>
              </a:rPr>
              <a:t>-vi-</a:t>
            </a:r>
            <a:r>
              <a:rPr lang="en-US" sz="1600" dirty="0" err="1">
                <a:hlinkClick r:id="rId2"/>
              </a:rPr>
              <a:t>lunchprat</a:t>
            </a:r>
            <a:r>
              <a:rPr lang="en-US" sz="1600" dirty="0">
                <a:hlinkClick r:id="rId2"/>
              </a:rPr>
              <a:t>-med-</a:t>
            </a:r>
            <a:r>
              <a:rPr lang="en-US" sz="1600" dirty="0" err="1">
                <a:hlinkClick r:id="rId2"/>
              </a:rPr>
              <a:t>vegard</a:t>
            </a:r>
            <a:r>
              <a:rPr lang="en-US" sz="1600" dirty="0">
                <a:hlinkClick r:id="rId2"/>
              </a:rPr>
              <a:t>-</a:t>
            </a:r>
            <a:r>
              <a:rPr lang="en-US" sz="1600" dirty="0" err="1">
                <a:hlinkClick r:id="rId2"/>
              </a:rPr>
              <a:t>kolbjornsrud</a:t>
            </a:r>
            <a:r>
              <a:rPr lang="en-US" sz="1600" dirty="0">
                <a:hlinkClick r:id="rId2"/>
              </a:rPr>
              <a:t>/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12834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5"/>
          <p:cNvSpPr>
            <a:spLocks noChangeArrowheads="1"/>
          </p:cNvSpPr>
          <p:nvPr/>
        </p:nvSpPr>
        <p:spPr bwMode="auto">
          <a:xfrm>
            <a:off x="2286000" y="1984375"/>
            <a:ext cx="4572000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/>
              <a:t>Nasjonal </a:t>
            </a:r>
          </a:p>
          <a:p>
            <a:pPr algn="ctr"/>
            <a:r>
              <a:rPr lang="en-US" sz="4800"/>
              <a:t>bevegelse!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5"/>
          <p:cNvSpPr>
            <a:spLocks noChangeArrowheads="1"/>
          </p:cNvSpPr>
          <p:nvPr/>
        </p:nvSpPr>
        <p:spPr bwMode="auto">
          <a:xfrm>
            <a:off x="2286000" y="1984375"/>
            <a:ext cx="4572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/>
              <a:t>Kodeklubber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5"/>
          <p:cNvSpPr>
            <a:spLocks noChangeArrowheads="1"/>
          </p:cNvSpPr>
          <p:nvPr/>
        </p:nvSpPr>
        <p:spPr bwMode="auto">
          <a:xfrm>
            <a:off x="2286000" y="1984375"/>
            <a:ext cx="457200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/>
              <a:t>Konferanser </a:t>
            </a:r>
          </a:p>
          <a:p>
            <a:pPr algn="ctr"/>
            <a:r>
              <a:rPr lang="en-US" sz="4800"/>
              <a:t>for barn</a:t>
            </a:r>
          </a:p>
          <a:p>
            <a:pPr algn="ctr"/>
            <a:r>
              <a:rPr lang="en-US" sz="4800"/>
              <a:t>og lærere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5"/>
          <p:cNvSpPr>
            <a:spLocks noChangeArrowheads="1"/>
          </p:cNvSpPr>
          <p:nvPr/>
        </p:nvSpPr>
        <p:spPr bwMode="auto">
          <a:xfrm>
            <a:off x="2286000" y="1984375"/>
            <a:ext cx="4572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/>
              <a:t>Skoler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5"/>
          <p:cNvSpPr>
            <a:spLocks noChangeArrowheads="1"/>
          </p:cNvSpPr>
          <p:nvPr/>
        </p:nvSpPr>
        <p:spPr bwMode="auto">
          <a:xfrm>
            <a:off x="2286000" y="1984375"/>
            <a:ext cx="4572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/>
              <a:t>Kurs for lærere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ponsorer_samling_ma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55368"/>
            <a:ext cx="9144000" cy="2286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Dele </a:t>
            </a:r>
            <a:r>
              <a:rPr lang="en-US" sz="3200" dirty="0" err="1" smtClean="0"/>
              <a:t>erfaringer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 smtClean="0"/>
          </a:p>
          <a:p>
            <a:r>
              <a:rPr lang="en-US" sz="3200" dirty="0" err="1" smtClean="0"/>
              <a:t>Bli</a:t>
            </a:r>
            <a:r>
              <a:rPr lang="en-US" sz="3200" dirty="0" smtClean="0"/>
              <a:t> </a:t>
            </a:r>
            <a:r>
              <a:rPr lang="en-US" sz="3200" dirty="0" err="1" smtClean="0"/>
              <a:t>kjent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 smtClean="0"/>
          </a:p>
          <a:p>
            <a:r>
              <a:rPr lang="en-US" sz="3200" dirty="0" err="1" smtClean="0"/>
              <a:t>Tenke</a:t>
            </a:r>
            <a:r>
              <a:rPr lang="en-US" sz="3200" dirty="0" smtClean="0"/>
              <a:t> </a:t>
            </a:r>
            <a:r>
              <a:rPr lang="en-US" sz="3200" dirty="0" err="1" smtClean="0"/>
              <a:t>fremover</a:t>
            </a:r>
            <a:endParaRPr lang="en-US" sz="3200" dirty="0" smtClean="0"/>
          </a:p>
          <a:p>
            <a:endParaRPr lang="en-US" sz="4400" dirty="0"/>
          </a:p>
          <a:p>
            <a:pPr marL="0" indent="0">
              <a:buNone/>
            </a:pPr>
            <a:r>
              <a:rPr lang="en-US" sz="4400" dirty="0" smtClean="0"/>
              <a:t>               #</a:t>
            </a:r>
            <a:r>
              <a:rPr lang="en-US" sz="4400" dirty="0" err="1" smtClean="0"/>
              <a:t>kidsakoder</a:t>
            </a:r>
            <a:endParaRPr lang="en-US" sz="4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Hensikt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 rot="856823">
            <a:off x="5004048" y="2060848"/>
            <a:ext cx="331236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“</a:t>
            </a:r>
            <a:r>
              <a:rPr lang="en-US" sz="3200" dirty="0" err="1" smtClean="0"/>
              <a:t>Unconference</a:t>
            </a:r>
            <a:r>
              <a:rPr lang="en-US" sz="3200" dirty="0" smtClean="0"/>
              <a:t>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85976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5"/>
          <p:cNvSpPr>
            <a:spLocks noChangeArrowheads="1"/>
          </p:cNvSpPr>
          <p:nvPr/>
        </p:nvSpPr>
        <p:spPr bwMode="auto">
          <a:xfrm>
            <a:off x="2286000" y="1984375"/>
            <a:ext cx="4572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/>
              <a:t>Biblioteker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5"/>
          <p:cNvSpPr>
            <a:spLocks noChangeArrowheads="1"/>
          </p:cNvSpPr>
          <p:nvPr/>
        </p:nvSpPr>
        <p:spPr bwMode="auto">
          <a:xfrm>
            <a:off x="2286000" y="1984375"/>
            <a:ext cx="4572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/>
              <a:t>Sommerskole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5"/>
          <p:cNvSpPr>
            <a:spLocks noChangeArrowheads="1"/>
          </p:cNvSpPr>
          <p:nvPr/>
        </p:nvSpPr>
        <p:spPr bwMode="auto">
          <a:xfrm>
            <a:off x="2286000" y="1984375"/>
            <a:ext cx="4572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/>
              <a:t>Kodetimen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5"/>
          <p:cNvSpPr>
            <a:spLocks noChangeArrowheads="1"/>
          </p:cNvSpPr>
          <p:nvPr/>
        </p:nvSpPr>
        <p:spPr bwMode="auto">
          <a:xfrm>
            <a:off x="2286000" y="1984375"/>
            <a:ext cx="4572000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 dirty="0" err="1" smtClean="0"/>
              <a:t>Utfordring</a:t>
            </a:r>
            <a:r>
              <a:rPr lang="en-US" sz="4800" dirty="0" smtClean="0"/>
              <a:t>:</a:t>
            </a:r>
            <a:endParaRPr lang="en-US" sz="4800" dirty="0"/>
          </a:p>
          <a:p>
            <a:pPr algn="ctr"/>
            <a:r>
              <a:rPr lang="en-US" sz="4800" dirty="0" err="1" smtClean="0"/>
              <a:t>Kommunikasjon</a:t>
            </a:r>
            <a:r>
              <a:rPr lang="en-US" sz="4800" dirty="0" smtClean="0"/>
              <a:t> </a:t>
            </a:r>
            <a:r>
              <a:rPr lang="en-US" sz="4800" dirty="0" err="1" smtClean="0"/>
              <a:t>og</a:t>
            </a:r>
            <a:r>
              <a:rPr lang="en-US" sz="4800" dirty="0" smtClean="0"/>
              <a:t> </a:t>
            </a:r>
            <a:r>
              <a:rPr lang="en-US" sz="4800" dirty="0" err="1" smtClean="0"/>
              <a:t>koordinering</a:t>
            </a:r>
            <a:endParaRPr lang="en-US" sz="4800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5"/>
          <p:cNvSpPr>
            <a:spLocks noChangeArrowheads="1"/>
          </p:cNvSpPr>
          <p:nvPr/>
        </p:nvSpPr>
        <p:spPr bwMode="auto">
          <a:xfrm>
            <a:off x="2286000" y="1462088"/>
            <a:ext cx="4572000" cy="304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/>
              <a:t>Yammer/kidsakoder/</a:t>
            </a:r>
          </a:p>
          <a:p>
            <a:pPr algn="ctr"/>
            <a:r>
              <a:rPr lang="en-US" sz="4800"/>
              <a:t>Facebook/</a:t>
            </a:r>
          </a:p>
          <a:p>
            <a:pPr algn="ctr"/>
            <a:r>
              <a:rPr lang="en-US" sz="4800"/>
              <a:t>Meetup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1872059"/>
              </p:ext>
            </p:extLst>
          </p:nvPr>
        </p:nvGraphicFramePr>
        <p:xfrm>
          <a:off x="1259632" y="1340768"/>
          <a:ext cx="6552723" cy="3384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0123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0453" y="2708920"/>
            <a:ext cx="3491909" cy="218859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2185" y="1412776"/>
            <a:ext cx="2868600" cy="69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93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7549" y="2348880"/>
            <a:ext cx="7272803" cy="2808331"/>
          </a:xfrm>
        </p:spPr>
        <p:txBody>
          <a:bodyPr/>
          <a:lstStyle/>
          <a:p>
            <a:r>
              <a:rPr lang="en-US" dirty="0" err="1" smtClean="0"/>
              <a:t>Bistand</a:t>
            </a:r>
            <a:r>
              <a:rPr lang="en-US" dirty="0" smtClean="0"/>
              <a:t> </a:t>
            </a:r>
            <a:r>
              <a:rPr lang="en-US" dirty="0" err="1" smtClean="0"/>
              <a:t>til</a:t>
            </a:r>
            <a:r>
              <a:rPr lang="en-US" dirty="0" smtClean="0"/>
              <a:t> event-</a:t>
            </a:r>
            <a:r>
              <a:rPr lang="en-US" dirty="0" err="1" smtClean="0"/>
              <a:t>organisering</a:t>
            </a:r>
            <a:endParaRPr lang="en-US" dirty="0" smtClean="0"/>
          </a:p>
          <a:p>
            <a:r>
              <a:rPr lang="en-US" dirty="0" err="1" smtClean="0"/>
              <a:t>Politisk</a:t>
            </a:r>
            <a:r>
              <a:rPr lang="en-US" dirty="0" smtClean="0"/>
              <a:t> </a:t>
            </a:r>
            <a:r>
              <a:rPr lang="en-US" dirty="0" err="1" smtClean="0"/>
              <a:t>påvirkning</a:t>
            </a:r>
            <a:endParaRPr lang="en-US" dirty="0" smtClean="0"/>
          </a:p>
          <a:p>
            <a:r>
              <a:rPr lang="en-US" dirty="0" err="1" smtClean="0"/>
              <a:t>Danne</a:t>
            </a:r>
            <a:r>
              <a:rPr lang="en-US" dirty="0" smtClean="0"/>
              <a:t> </a:t>
            </a:r>
            <a:r>
              <a:rPr lang="en-US" dirty="0" err="1" smtClean="0"/>
              <a:t>kodeklubber</a:t>
            </a:r>
            <a:endParaRPr lang="en-US" dirty="0" smtClean="0"/>
          </a:p>
          <a:p>
            <a:r>
              <a:rPr lang="en-US" dirty="0" err="1" smtClean="0"/>
              <a:t>Hjelpe</a:t>
            </a:r>
            <a:r>
              <a:rPr lang="en-US" dirty="0" smtClean="0"/>
              <a:t> </a:t>
            </a:r>
            <a:r>
              <a:rPr lang="en-US" dirty="0" err="1" smtClean="0"/>
              <a:t>til</a:t>
            </a:r>
            <a:r>
              <a:rPr lang="en-US" dirty="0" smtClean="0"/>
              <a:t> med </a:t>
            </a:r>
            <a:r>
              <a:rPr lang="en-US" dirty="0" err="1" smtClean="0"/>
              <a:t>kurs</a:t>
            </a:r>
            <a:r>
              <a:rPr lang="en-US" dirty="0" smtClean="0"/>
              <a:t> for </a:t>
            </a:r>
            <a:r>
              <a:rPr lang="en-US" dirty="0" err="1" smtClean="0"/>
              <a:t>lærere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332656"/>
            <a:ext cx="5904656" cy="111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079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860" y="-243408"/>
            <a:ext cx="9168860" cy="733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031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2590026"/>
            <a:ext cx="3023533" cy="1296144"/>
          </a:xfrm>
        </p:spPr>
        <p:txBody>
          <a:bodyPr/>
          <a:lstStyle/>
          <a:p>
            <a:pPr algn="ctr"/>
            <a:r>
              <a:rPr lang="en-US" sz="2400" dirty="0" err="1" smtClean="0"/>
              <a:t>Raushet</a:t>
            </a:r>
            <a:endParaRPr lang="en-US" sz="2400" dirty="0"/>
          </a:p>
        </p:txBody>
      </p:sp>
      <p:sp>
        <p:nvSpPr>
          <p:cNvPr id="3" name="Title 1"/>
          <p:cNvSpPr txBox="1">
            <a:spLocks/>
          </p:cNvSpPr>
          <p:nvPr/>
        </p:nvSpPr>
        <p:spPr bwMode="auto">
          <a:xfrm>
            <a:off x="1045214" y="1556792"/>
            <a:ext cx="302353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r>
              <a:rPr lang="en-US" sz="2400" dirty="0" err="1" smtClean="0"/>
              <a:t>Gjørokrati</a:t>
            </a:r>
            <a:endParaRPr lang="en-US" sz="2400" dirty="0"/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5580112" y="3573016"/>
            <a:ext cx="302353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r>
              <a:rPr lang="en-US" sz="2400" dirty="0" smtClean="0"/>
              <a:t>God </a:t>
            </a:r>
            <a:r>
              <a:rPr lang="en-US" sz="2400" dirty="0" err="1" smtClean="0"/>
              <a:t>sak</a:t>
            </a:r>
            <a:endParaRPr lang="en-US" sz="2400" dirty="0"/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5005253" y="4509120"/>
            <a:ext cx="331116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pPr algn="ctr"/>
            <a:r>
              <a:rPr lang="en-US" sz="2400" dirty="0" err="1" smtClean="0"/>
              <a:t>Klare</a:t>
            </a:r>
            <a:r>
              <a:rPr lang="en-US" sz="2400" dirty="0" smtClean="0"/>
              <a:t> </a:t>
            </a:r>
            <a:r>
              <a:rPr lang="en-US" sz="2400" dirty="0" err="1" smtClean="0"/>
              <a:t>verdier</a:t>
            </a:r>
            <a:endParaRPr lang="en-US" sz="2400" dirty="0"/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5436899" y="116632"/>
            <a:ext cx="302353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r>
              <a:rPr lang="en-US" sz="2400" dirty="0" err="1" smtClean="0"/>
              <a:t>Fantastiske</a:t>
            </a:r>
            <a:r>
              <a:rPr lang="en-US" sz="2400" dirty="0" smtClean="0"/>
              <a:t> folk!</a:t>
            </a:r>
            <a:endParaRPr lang="en-US" sz="2400" dirty="0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756379" y="3645024"/>
            <a:ext cx="302353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r>
              <a:rPr lang="en-US" sz="2400" dirty="0" err="1" smtClean="0"/>
              <a:t>Drahjelp</a:t>
            </a:r>
            <a:r>
              <a:rPr lang="en-US" sz="2400" dirty="0" smtClean="0"/>
              <a:t> </a:t>
            </a:r>
            <a:r>
              <a:rPr lang="en-US" sz="2400" dirty="0" err="1" smtClean="0"/>
              <a:t>fra</a:t>
            </a:r>
            <a:r>
              <a:rPr lang="en-US" sz="2400" dirty="0" smtClean="0"/>
              <a:t> </a:t>
            </a:r>
            <a:r>
              <a:rPr lang="en-US" sz="2400" dirty="0" err="1" smtClean="0"/>
              <a:t>utlandet</a:t>
            </a:r>
            <a:endParaRPr lang="en-US" sz="2400" dirty="0"/>
          </a:p>
        </p:txBody>
      </p:sp>
      <p:sp>
        <p:nvSpPr>
          <p:cNvPr id="8" name="Title 1"/>
          <p:cNvSpPr txBox="1">
            <a:spLocks/>
          </p:cNvSpPr>
          <p:nvPr/>
        </p:nvSpPr>
        <p:spPr bwMode="auto">
          <a:xfrm>
            <a:off x="1151551" y="5301208"/>
            <a:ext cx="302353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r>
              <a:rPr lang="en-US" sz="2400" dirty="0" err="1" smtClean="0"/>
              <a:t>Bransjen</a:t>
            </a:r>
            <a:endParaRPr lang="en-US" sz="2400" dirty="0"/>
          </a:p>
        </p:txBody>
      </p:sp>
      <p:sp>
        <p:nvSpPr>
          <p:cNvPr id="9" name="Title 1"/>
          <p:cNvSpPr txBox="1">
            <a:spLocks/>
          </p:cNvSpPr>
          <p:nvPr/>
        </p:nvSpPr>
        <p:spPr bwMode="auto">
          <a:xfrm>
            <a:off x="755576" y="188640"/>
            <a:ext cx="302353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r>
              <a:rPr lang="en-US" sz="2400" dirty="0" err="1" smtClean="0"/>
              <a:t>Akademia</a:t>
            </a:r>
            <a:endParaRPr lang="en-US" sz="2400" dirty="0"/>
          </a:p>
        </p:txBody>
      </p:sp>
      <p:sp>
        <p:nvSpPr>
          <p:cNvPr id="10" name="Title 1"/>
          <p:cNvSpPr txBox="1">
            <a:spLocks/>
          </p:cNvSpPr>
          <p:nvPr/>
        </p:nvSpPr>
        <p:spPr bwMode="auto">
          <a:xfrm>
            <a:off x="5868947" y="1740786"/>
            <a:ext cx="302353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r>
              <a:rPr lang="en-US" sz="2400" dirty="0" err="1" smtClean="0"/>
              <a:t>Biblioteker</a:t>
            </a:r>
            <a:endParaRPr lang="en-US" sz="2400" dirty="0"/>
          </a:p>
        </p:txBody>
      </p:sp>
      <p:sp>
        <p:nvSpPr>
          <p:cNvPr id="11" name="Title 1"/>
          <p:cNvSpPr txBox="1">
            <a:spLocks/>
          </p:cNvSpPr>
          <p:nvPr/>
        </p:nvSpPr>
        <p:spPr bwMode="auto">
          <a:xfrm>
            <a:off x="4788827" y="5589240"/>
            <a:ext cx="4319275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r>
              <a:rPr lang="en-US" sz="2400" dirty="0" err="1" smtClean="0"/>
              <a:t>Lokalt</a:t>
            </a:r>
            <a:r>
              <a:rPr lang="en-US" sz="2400" dirty="0" smtClean="0"/>
              <a:t> </a:t>
            </a:r>
            <a:r>
              <a:rPr lang="en-US" sz="2400" dirty="0" err="1" smtClean="0"/>
              <a:t>selvstyre</a:t>
            </a:r>
            <a:endParaRPr lang="en-US" sz="2400" dirty="0"/>
          </a:p>
        </p:txBody>
      </p:sp>
      <p:sp>
        <p:nvSpPr>
          <p:cNvPr id="12" name="Title 1"/>
          <p:cNvSpPr txBox="1">
            <a:spLocks/>
          </p:cNvSpPr>
          <p:nvPr/>
        </p:nvSpPr>
        <p:spPr bwMode="auto">
          <a:xfrm>
            <a:off x="2771800" y="980728"/>
            <a:ext cx="302353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pPr algn="ctr"/>
            <a:r>
              <a:rPr lang="en-US" sz="2400" dirty="0" err="1" smtClean="0"/>
              <a:t>Enkle</a:t>
            </a:r>
            <a:r>
              <a:rPr lang="en-US" sz="2400" dirty="0" smtClean="0"/>
              <a:t> </a:t>
            </a:r>
            <a:r>
              <a:rPr lang="en-US" sz="2400" dirty="0" err="1" smtClean="0"/>
              <a:t>oppskrifter</a:t>
            </a:r>
            <a:endParaRPr lang="en-US" sz="2400" dirty="0"/>
          </a:p>
        </p:txBody>
      </p:sp>
      <p:sp>
        <p:nvSpPr>
          <p:cNvPr id="13" name="Title 1"/>
          <p:cNvSpPr txBox="1">
            <a:spLocks/>
          </p:cNvSpPr>
          <p:nvPr/>
        </p:nvSpPr>
        <p:spPr bwMode="auto">
          <a:xfrm>
            <a:off x="4644811" y="2636912"/>
            <a:ext cx="3671605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pPr algn="ctr"/>
            <a:r>
              <a:rPr lang="en-US" sz="2400" dirty="0" err="1" smtClean="0"/>
              <a:t>Fokus</a:t>
            </a:r>
            <a:r>
              <a:rPr lang="en-US" sz="2400" dirty="0" smtClean="0"/>
              <a:t> </a:t>
            </a:r>
            <a:r>
              <a:rPr lang="en-US" sz="2400" dirty="0" err="1" smtClean="0"/>
              <a:t>på</a:t>
            </a:r>
            <a:r>
              <a:rPr lang="en-US" sz="2400" dirty="0" smtClean="0"/>
              <a:t> </a:t>
            </a:r>
            <a:r>
              <a:rPr lang="en-US" sz="2400" dirty="0" err="1" smtClean="0"/>
              <a:t>å</a:t>
            </a:r>
            <a:r>
              <a:rPr lang="en-US" sz="2400" dirty="0" smtClean="0"/>
              <a:t> </a:t>
            </a:r>
            <a:r>
              <a:rPr lang="en-US" sz="2400" dirty="0" err="1" smtClean="0"/>
              <a:t>skape</a:t>
            </a:r>
            <a:r>
              <a:rPr lang="en-US" sz="2400" dirty="0" smtClean="0"/>
              <a:t> </a:t>
            </a:r>
            <a:r>
              <a:rPr lang="en-US" sz="2400" dirty="0" err="1" smtClean="0"/>
              <a:t>verdi</a:t>
            </a:r>
            <a:endParaRPr lang="en-US" sz="2400" dirty="0"/>
          </a:p>
        </p:txBody>
      </p:sp>
      <p:sp>
        <p:nvSpPr>
          <p:cNvPr id="14" name="Title 1"/>
          <p:cNvSpPr txBox="1">
            <a:spLocks/>
          </p:cNvSpPr>
          <p:nvPr/>
        </p:nvSpPr>
        <p:spPr bwMode="auto">
          <a:xfrm>
            <a:off x="1043608" y="1556792"/>
            <a:ext cx="3023533" cy="129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normAutofit/>
          </a:bodyPr>
          <a:lstStyle>
            <a:lvl1pPr algn="l" defTabSz="457200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400" b="0" i="1" kern="1200" cap="none" baseline="0">
                <a:solidFill>
                  <a:schemeClr val="bg1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r>
              <a:rPr lang="en-US" sz="2400" dirty="0" err="1" smtClean="0"/>
              <a:t>Byråkrati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71791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2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8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2000" fill="hold"/>
                                        <p:tgtEl>
                                          <p:spTgt spid="1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0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6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2" dur="20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8" dur="20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4" dur="2000" fill="hold"/>
                                        <p:tgtEl>
                                          <p:spTgt spid="1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/>
      <p:bldP spid="3" grpId="1"/>
      <p:bldP spid="4" grpId="0"/>
      <p:bldP spid="4" grpId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  <p:bldP spid="14" grpId="1"/>
      <p:bldP spid="14" grpId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Lørdag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6815197"/>
              </p:ext>
            </p:extLst>
          </p:nvPr>
        </p:nvGraphicFramePr>
        <p:xfrm>
          <a:off x="468313" y="1628775"/>
          <a:ext cx="8201026" cy="296672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655415"/>
                <a:gridCol w="654561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Hva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Velkommen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og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orientering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11:00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Skole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12:30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Lunch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Undervisningsopplegg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15:30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Kodeklubber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17:00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Gruppediskusjoner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19:00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Plenumspresentasjon</a:t>
                      </a:r>
                      <a:r>
                        <a:rPr lang="en-US" dirty="0" smtClean="0"/>
                        <a:t>,</a:t>
                      </a:r>
                      <a:r>
                        <a:rPr lang="en-US" baseline="0" dirty="0" smtClean="0"/>
                        <a:t> mat, </a:t>
                      </a:r>
                      <a:r>
                        <a:rPr lang="en-US" baseline="0" dirty="0" err="1" smtClean="0"/>
                        <a:t>musikk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err="1" smtClean="0"/>
                        <a:t>og</a:t>
                      </a:r>
                      <a:r>
                        <a:rPr lang="en-US" dirty="0" smtClean="0"/>
                        <a:t> mingling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 descr="sponsorer_samling_ma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53136"/>
            <a:ext cx="9144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6544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5"/>
          <p:cNvSpPr>
            <a:spLocks noChangeArrowheads="1"/>
          </p:cNvSpPr>
          <p:nvPr/>
        </p:nvSpPr>
        <p:spPr bwMode="auto">
          <a:xfrm>
            <a:off x="2286000" y="1624732"/>
            <a:ext cx="4572000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 dirty="0" err="1" smtClean="0"/>
              <a:t>Fokus</a:t>
            </a:r>
            <a:r>
              <a:rPr lang="en-US" sz="4800" dirty="0" smtClean="0"/>
              <a:t>: </a:t>
            </a:r>
            <a:r>
              <a:rPr lang="en-US" sz="4800" dirty="0" err="1" smtClean="0"/>
              <a:t>Gjenta</a:t>
            </a:r>
            <a:r>
              <a:rPr lang="en-US" sz="4800" dirty="0" smtClean="0"/>
              <a:t> </a:t>
            </a:r>
            <a:r>
              <a:rPr lang="en-US" sz="4800" dirty="0" err="1" smtClean="0"/>
              <a:t>og</a:t>
            </a:r>
            <a:r>
              <a:rPr lang="en-US" sz="4800" dirty="0" smtClean="0"/>
              <a:t> </a:t>
            </a:r>
            <a:r>
              <a:rPr lang="en-US" sz="4800" dirty="0" err="1" smtClean="0"/>
              <a:t>forbedre</a:t>
            </a:r>
            <a:r>
              <a:rPr lang="en-US" sz="4800" dirty="0" smtClean="0"/>
              <a:t> </a:t>
            </a:r>
            <a:r>
              <a:rPr lang="en-US" sz="4800" dirty="0" err="1" smtClean="0"/>
              <a:t>suksesser</a:t>
            </a:r>
            <a:endParaRPr lang="en-US" sz="4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dirty="0" err="1" smtClean="0"/>
              <a:t>Skalerbarhet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6738013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Hva</a:t>
            </a:r>
            <a:r>
              <a:rPr lang="en-US" dirty="0" smtClean="0"/>
              <a:t>  </a:t>
            </a:r>
            <a:r>
              <a:rPr lang="en-US" dirty="0" err="1" smtClean="0"/>
              <a:t>trenger</a:t>
            </a:r>
            <a:r>
              <a:rPr lang="en-US" dirty="0" smtClean="0"/>
              <a:t> vi?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246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5"/>
          <p:cNvSpPr>
            <a:spLocks noChangeArrowheads="1"/>
          </p:cNvSpPr>
          <p:nvPr/>
        </p:nvSpPr>
        <p:spPr bwMode="auto">
          <a:xfrm>
            <a:off x="1187624" y="1484784"/>
            <a:ext cx="6840760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4800" dirty="0" err="1" smtClean="0"/>
              <a:t>Innsamling</a:t>
            </a:r>
            <a:r>
              <a:rPr lang="en-US" sz="4800" dirty="0" smtClean="0"/>
              <a:t> </a:t>
            </a:r>
            <a:r>
              <a:rPr lang="en-US" sz="4800" dirty="0" err="1" smtClean="0"/>
              <a:t>av</a:t>
            </a:r>
            <a:r>
              <a:rPr lang="en-US" sz="4800" dirty="0" smtClean="0"/>
              <a:t> </a:t>
            </a:r>
            <a:r>
              <a:rPr lang="en-US" sz="4800" dirty="0" err="1" smtClean="0"/>
              <a:t>erfaringer</a:t>
            </a:r>
            <a:r>
              <a:rPr lang="en-US" sz="4800" dirty="0" smtClean="0"/>
              <a:t> </a:t>
            </a:r>
            <a:r>
              <a:rPr lang="en-US" sz="4800" dirty="0" err="1" smtClean="0"/>
              <a:t>fra</a:t>
            </a:r>
            <a:r>
              <a:rPr lang="en-US" sz="4800" dirty="0" smtClean="0"/>
              <a:t> </a:t>
            </a:r>
            <a:r>
              <a:rPr lang="en-US" sz="4800" dirty="0" err="1" smtClean="0"/>
              <a:t>skoler</a:t>
            </a:r>
            <a:r>
              <a:rPr lang="en-US" sz="4800" dirty="0" smtClean="0"/>
              <a:t> -&gt; </a:t>
            </a:r>
            <a:r>
              <a:rPr lang="en-US" sz="4800" dirty="0" err="1" smtClean="0"/>
              <a:t>enkle</a:t>
            </a:r>
            <a:r>
              <a:rPr lang="en-US" sz="4800" dirty="0" smtClean="0"/>
              <a:t> </a:t>
            </a:r>
            <a:r>
              <a:rPr lang="en-US" sz="4800" dirty="0" err="1" smtClean="0"/>
              <a:t>oppskrifter</a:t>
            </a:r>
            <a:endParaRPr lang="en-US" sz="4800" dirty="0" smtClean="0"/>
          </a:p>
          <a:p>
            <a:pPr algn="ctr"/>
            <a:r>
              <a:rPr lang="en-US" sz="4800" dirty="0" smtClean="0"/>
              <a:t>- Vi </a:t>
            </a:r>
            <a:r>
              <a:rPr lang="en-US" sz="4800" dirty="0" err="1" smtClean="0"/>
              <a:t>trenger</a:t>
            </a:r>
            <a:r>
              <a:rPr lang="en-US" sz="4800" dirty="0" smtClean="0"/>
              <a:t> </a:t>
            </a:r>
            <a:r>
              <a:rPr lang="en-US" sz="4800" dirty="0" err="1" smtClean="0"/>
              <a:t>hjelp</a:t>
            </a:r>
            <a:r>
              <a:rPr lang="en-US" sz="4800" dirty="0" smtClean="0"/>
              <a:t> </a:t>
            </a:r>
            <a:r>
              <a:rPr lang="en-US" sz="4800" dirty="0" err="1" smtClean="0"/>
              <a:t>til</a:t>
            </a:r>
            <a:r>
              <a:rPr lang="en-US" sz="4800" dirty="0" smtClean="0"/>
              <a:t> </a:t>
            </a:r>
            <a:r>
              <a:rPr lang="en-US" sz="4800" dirty="0" err="1" smtClean="0"/>
              <a:t>innsamling</a:t>
            </a:r>
            <a:endParaRPr lang="en-US" sz="4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5"/>
          <p:cNvSpPr>
            <a:spLocks noChangeArrowheads="1"/>
          </p:cNvSpPr>
          <p:nvPr/>
        </p:nvSpPr>
        <p:spPr bwMode="auto">
          <a:xfrm>
            <a:off x="2286000" y="1083508"/>
            <a:ext cx="4572000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 dirty="0" err="1" smtClean="0"/>
              <a:t>Fasilitere</a:t>
            </a:r>
            <a:r>
              <a:rPr lang="en-US" sz="4800" dirty="0" smtClean="0"/>
              <a:t> </a:t>
            </a:r>
          </a:p>
          <a:p>
            <a:pPr algn="ctr"/>
            <a:r>
              <a:rPr lang="en-US" sz="4800" dirty="0" err="1" smtClean="0"/>
              <a:t>kodeklubber</a:t>
            </a:r>
            <a:endParaRPr lang="en-US" sz="4800" dirty="0" smtClean="0"/>
          </a:p>
          <a:p>
            <a:pPr algn="ctr"/>
            <a:r>
              <a:rPr lang="en-US" sz="4800" dirty="0" smtClean="0"/>
              <a:t>- Vi </a:t>
            </a:r>
            <a:r>
              <a:rPr lang="en-US" sz="4800" dirty="0" err="1" smtClean="0"/>
              <a:t>trenger</a:t>
            </a:r>
            <a:r>
              <a:rPr lang="en-US" sz="4800" dirty="0" smtClean="0"/>
              <a:t> </a:t>
            </a:r>
            <a:r>
              <a:rPr lang="en-US" sz="4800" dirty="0" err="1" smtClean="0"/>
              <a:t>hjelp</a:t>
            </a:r>
            <a:r>
              <a:rPr lang="en-US" sz="4800" dirty="0" smtClean="0"/>
              <a:t> med </a:t>
            </a:r>
            <a:r>
              <a:rPr lang="en-US" sz="4800" dirty="0" err="1" smtClean="0"/>
              <a:t>nettstedet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371700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5"/>
          <p:cNvSpPr>
            <a:spLocks noChangeArrowheads="1"/>
          </p:cNvSpPr>
          <p:nvPr/>
        </p:nvSpPr>
        <p:spPr bwMode="auto">
          <a:xfrm>
            <a:off x="2286000" y="1984375"/>
            <a:ext cx="4572000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/>
              <a:t>Do one thing and do it well!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223756"/>
            <a:ext cx="9252520" cy="7409828"/>
          </a:xfrm>
          <a:prstGeom prst="rect">
            <a:avLst/>
          </a:prstGeom>
        </p:spPr>
      </p:pic>
      <p:sp>
        <p:nvSpPr>
          <p:cNvPr id="6" name="Title 2"/>
          <p:cNvSpPr txBox="1">
            <a:spLocks/>
          </p:cNvSpPr>
          <p:nvPr/>
        </p:nvSpPr>
        <p:spPr>
          <a:xfrm>
            <a:off x="5076056" y="4288007"/>
            <a:ext cx="4067944" cy="2569993"/>
          </a:xfrm>
          <a:prstGeom prst="rect">
            <a:avLst/>
          </a:prstGeom>
        </p:spPr>
        <p:txBody>
          <a:bodyPr/>
          <a:lstStyle>
            <a:lvl1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 kern="1200">
                <a:solidFill>
                  <a:srgbClr val="333333"/>
                </a:solidFill>
                <a:latin typeface="Georgia" pitchFamily="18" charset="0"/>
                <a:ea typeface="ＭＳ Ｐゴシック" charset="0"/>
                <a:cs typeface="Verdana"/>
              </a:defRPr>
            </a:lvl1pPr>
            <a:lvl2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2pPr>
            <a:lvl3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3pPr>
            <a:lvl4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4pPr>
            <a:lvl5pPr algn="l" defTabSz="457200" rtl="0" eaLnBrk="0" fontAlgn="base" hangingPunct="0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5pPr>
            <a:lvl6pPr marL="4572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6pPr>
            <a:lvl7pPr marL="9144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7pPr>
            <a:lvl8pPr marL="13716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8pPr>
            <a:lvl9pPr marL="1828800" algn="l" defTabSz="457200" rtl="0" fontAlgn="base">
              <a:lnSpc>
                <a:spcPts val="42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rgbClr val="333333"/>
                </a:solidFill>
                <a:latin typeface="Georgia" charset="0"/>
                <a:ea typeface="ＭＳ Ｐゴシック" charset="0"/>
              </a:defRPr>
            </a:lvl9pPr>
          </a:lstStyle>
          <a:p>
            <a:pPr algn="ctr"/>
            <a:r>
              <a:rPr lang="en-US" dirty="0" smtClean="0">
                <a:solidFill>
                  <a:schemeClr val="bg1"/>
                </a:solidFill>
              </a:rPr>
              <a:t>The UNIX Philosophy: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“Do one thing and do it well”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658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11863" y="5589240"/>
            <a:ext cx="3132137" cy="12255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 dirty="0" err="1">
              <a:solidFill>
                <a:schemeClr val="bg1"/>
              </a:solidFill>
              <a:latin typeface="Corbel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7889" name="Rectangle 5"/>
          <p:cNvSpPr>
            <a:spLocks noChangeArrowheads="1"/>
          </p:cNvSpPr>
          <p:nvPr/>
        </p:nvSpPr>
        <p:spPr bwMode="auto">
          <a:xfrm>
            <a:off x="2286000" y="581779"/>
            <a:ext cx="45720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 dirty="0" err="1" smtClean="0"/>
              <a:t>Nettstedet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30" y="1923471"/>
            <a:ext cx="8110426" cy="44578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5"/>
          <p:cNvSpPr>
            <a:spLocks noChangeArrowheads="1"/>
          </p:cNvSpPr>
          <p:nvPr/>
        </p:nvSpPr>
        <p:spPr bwMode="auto">
          <a:xfrm>
            <a:off x="2286000" y="1984375"/>
            <a:ext cx="4572000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 dirty="0" err="1"/>
              <a:t>Finansiering</a:t>
            </a:r>
            <a:endParaRPr lang="en-US" sz="4800" dirty="0"/>
          </a:p>
          <a:p>
            <a:pPr algn="ctr"/>
            <a:r>
              <a:rPr lang="en-US" sz="4800" dirty="0" err="1"/>
              <a:t>av</a:t>
            </a:r>
            <a:r>
              <a:rPr lang="en-US" sz="4800" dirty="0"/>
              <a:t> </a:t>
            </a:r>
            <a:r>
              <a:rPr lang="en-US" sz="4800" dirty="0" err="1"/>
              <a:t>koordinator-</a:t>
            </a:r>
            <a:r>
              <a:rPr lang="en-US" sz="4800" dirty="0" err="1" smtClean="0"/>
              <a:t>rolle</a:t>
            </a:r>
            <a:endParaRPr lang="en-US" sz="4800" dirty="0" smtClean="0"/>
          </a:p>
          <a:p>
            <a:pPr algn="ctr"/>
            <a:endParaRPr lang="en-US" sz="4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KK-Logo-Url-Positiv-Farge_4-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60198"/>
            <a:ext cx="9144000" cy="505618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011863" y="5516563"/>
            <a:ext cx="3132137" cy="12255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 dirty="0" err="1">
              <a:solidFill>
                <a:schemeClr val="bg1"/>
              </a:solidFill>
              <a:latin typeface="Corbel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087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3. </a:t>
            </a:r>
            <a:r>
              <a:rPr lang="en-US" dirty="0" err="1" smtClean="0"/>
              <a:t>juni</a:t>
            </a:r>
            <a:r>
              <a:rPr lang="en-US" dirty="0" smtClean="0"/>
              <a:t>: NDC Junior</a:t>
            </a:r>
          </a:p>
          <a:p>
            <a:r>
              <a:rPr lang="en-US" dirty="0" err="1" smtClean="0"/>
              <a:t>Lærerkurs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august</a:t>
            </a:r>
          </a:p>
          <a:p>
            <a:r>
              <a:rPr lang="en-US" dirty="0" smtClean="0"/>
              <a:t>11. – 17. </a:t>
            </a:r>
            <a:r>
              <a:rPr lang="en-US" dirty="0" err="1" smtClean="0"/>
              <a:t>oktober</a:t>
            </a:r>
            <a:r>
              <a:rPr lang="en-US" dirty="0" smtClean="0"/>
              <a:t>: European Code </a:t>
            </a:r>
            <a:r>
              <a:rPr lang="en-US" dirty="0"/>
              <a:t>W</a:t>
            </a:r>
            <a:r>
              <a:rPr lang="en-US" dirty="0" smtClean="0"/>
              <a:t>eek</a:t>
            </a:r>
          </a:p>
          <a:p>
            <a:r>
              <a:rPr lang="en-US" dirty="0" smtClean="0"/>
              <a:t>7. – 9. </a:t>
            </a:r>
            <a:r>
              <a:rPr lang="en-US" dirty="0" err="1" smtClean="0"/>
              <a:t>november</a:t>
            </a:r>
            <a:r>
              <a:rPr lang="en-US" dirty="0" smtClean="0"/>
              <a:t>: Kids Expo</a:t>
            </a:r>
          </a:p>
          <a:p>
            <a:r>
              <a:rPr lang="en-US" dirty="0" smtClean="0"/>
              <a:t>November: </a:t>
            </a:r>
            <a:r>
              <a:rPr lang="en-US" dirty="0" err="1" smtClean="0"/>
              <a:t>Lærerkonferanse</a:t>
            </a:r>
            <a:endParaRPr lang="en-US" dirty="0" smtClean="0"/>
          </a:p>
          <a:p>
            <a:r>
              <a:rPr lang="en-US" dirty="0" smtClean="0"/>
              <a:t>8. – 14. </a:t>
            </a:r>
            <a:r>
              <a:rPr lang="en-US" dirty="0" err="1" smtClean="0"/>
              <a:t>desember</a:t>
            </a:r>
            <a:r>
              <a:rPr lang="en-US" dirty="0" smtClean="0"/>
              <a:t>: Hour of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919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Søndag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618626"/>
              </p:ext>
            </p:extLst>
          </p:nvPr>
        </p:nvGraphicFramePr>
        <p:xfrm>
          <a:off x="466133" y="1772816"/>
          <a:ext cx="8201026" cy="1752600"/>
        </p:xfrm>
        <a:graphic>
          <a:graphicData uri="http://schemas.openxmlformats.org/drawingml/2006/table">
            <a:tbl>
              <a:tblPr firstRow="1" bandRow="1">
                <a:tableStyleId>{793D81CF-94F2-401A-BA57-92F5A7B2D0C5}</a:tableStyleId>
              </a:tblPr>
              <a:tblGrid>
                <a:gridCol w="1655415"/>
                <a:gridCol w="6545611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Hva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10:00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Oppsummering</a:t>
                      </a:r>
                      <a:r>
                        <a:rPr lang="en-US" dirty="0" smtClean="0"/>
                        <a:t>,</a:t>
                      </a:r>
                      <a:r>
                        <a:rPr lang="en-US" baseline="0" dirty="0" smtClean="0"/>
                        <a:t> planer</a:t>
                      </a:r>
                    </a:p>
                    <a:p>
                      <a:r>
                        <a:rPr lang="en-US" baseline="0" dirty="0" smtClean="0"/>
                        <a:t>Ta </a:t>
                      </a:r>
                      <a:r>
                        <a:rPr lang="en-US" baseline="0" dirty="0" err="1" smtClean="0"/>
                        <a:t>opp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tråden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12:00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Lunch</a:t>
                      </a:r>
                      <a:r>
                        <a:rPr lang="en-US" baseline="0" dirty="0" smtClean="0"/>
                        <a:t> (</a:t>
                      </a:r>
                      <a:r>
                        <a:rPr lang="en-US" baseline="0" dirty="0" err="1" smtClean="0"/>
                        <a:t>hvor</a:t>
                      </a:r>
                      <a:r>
                        <a:rPr lang="en-US" baseline="0" dirty="0" smtClean="0"/>
                        <a:t> mange </a:t>
                      </a:r>
                      <a:r>
                        <a:rPr lang="en-US" baseline="0" dirty="0" err="1" smtClean="0"/>
                        <a:t>skal</a:t>
                      </a:r>
                      <a:r>
                        <a:rPr lang="en-US" baseline="0" dirty="0" smtClean="0"/>
                        <a:t> ha?)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13:00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Aktivitet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i</a:t>
                      </a:r>
                      <a:r>
                        <a:rPr lang="en-US" baseline="0" dirty="0" smtClean="0"/>
                        <a:t> Oslo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 descr="sponsorer_samling_ma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1128"/>
            <a:ext cx="9144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7644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err="1"/>
              <a:t>Pilotprosjektet</a:t>
            </a:r>
            <a:r>
              <a:rPr lang="en-US" sz="2000" dirty="0"/>
              <a:t> </a:t>
            </a:r>
            <a:r>
              <a:rPr lang="en-US" sz="2000" dirty="0" err="1"/>
              <a:t>Bakås</a:t>
            </a:r>
            <a:r>
              <a:rPr lang="en-US" sz="2000" dirty="0"/>
              <a:t>/</a:t>
            </a:r>
            <a:r>
              <a:rPr lang="en-US" sz="2000" dirty="0" err="1"/>
              <a:t>Ellingsrud</a:t>
            </a:r>
            <a:r>
              <a:rPr lang="en-US" sz="2000" dirty="0"/>
              <a:t> (</a:t>
            </a:r>
            <a:r>
              <a:rPr lang="en-US" sz="2000" dirty="0" err="1"/>
              <a:t>Asgjerd</a:t>
            </a:r>
            <a:r>
              <a:rPr lang="en-US" sz="2000" dirty="0"/>
              <a:t> </a:t>
            </a:r>
            <a:r>
              <a:rPr lang="en-US" sz="2000" dirty="0" err="1" smtClean="0"/>
              <a:t>Halseth</a:t>
            </a:r>
            <a:r>
              <a:rPr lang="en-US" sz="2000" dirty="0" smtClean="0"/>
              <a:t>/Francis </a:t>
            </a:r>
            <a:r>
              <a:rPr lang="en-US" sz="2000" dirty="0" err="1" smtClean="0"/>
              <a:t>D´Silva</a:t>
            </a:r>
            <a:r>
              <a:rPr lang="en-US" sz="2000" dirty="0" smtClean="0"/>
              <a:t>)</a:t>
            </a:r>
            <a:endParaRPr lang="en-US" sz="2000" dirty="0"/>
          </a:p>
          <a:p>
            <a:r>
              <a:rPr lang="en-US" sz="2000" dirty="0" err="1"/>
              <a:t>Hvordan</a:t>
            </a:r>
            <a:r>
              <a:rPr lang="en-US" sz="2000" dirty="0"/>
              <a:t> en </a:t>
            </a:r>
            <a:r>
              <a:rPr lang="en-US" sz="2000" dirty="0" err="1"/>
              <a:t>kan</a:t>
            </a:r>
            <a:r>
              <a:rPr lang="en-US" sz="2000" dirty="0"/>
              <a:t> </a:t>
            </a:r>
            <a:r>
              <a:rPr lang="en-US" sz="2000" dirty="0" err="1"/>
              <a:t>få</a:t>
            </a:r>
            <a:r>
              <a:rPr lang="en-US" sz="2000" dirty="0"/>
              <a:t> inn </a:t>
            </a:r>
            <a:r>
              <a:rPr lang="en-US" sz="2000" dirty="0" err="1"/>
              <a:t>koding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andre</a:t>
            </a:r>
            <a:r>
              <a:rPr lang="en-US" sz="2000" dirty="0"/>
              <a:t> fag (Leif </a:t>
            </a:r>
            <a:r>
              <a:rPr lang="en-US" sz="2000" dirty="0" err="1"/>
              <a:t>Amund</a:t>
            </a:r>
            <a:r>
              <a:rPr lang="en-US" sz="2000" dirty="0"/>
              <a:t> Lie)</a:t>
            </a:r>
          </a:p>
          <a:p>
            <a:r>
              <a:rPr lang="en-US" sz="2000" dirty="0" err="1"/>
              <a:t>Koding</a:t>
            </a:r>
            <a:r>
              <a:rPr lang="en-US" sz="2000" dirty="0"/>
              <a:t> </a:t>
            </a:r>
            <a:r>
              <a:rPr lang="en-US" sz="2000" dirty="0" err="1"/>
              <a:t>og</a:t>
            </a:r>
            <a:r>
              <a:rPr lang="en-US" sz="2000" dirty="0"/>
              <a:t> </a:t>
            </a:r>
            <a:r>
              <a:rPr lang="en-US" sz="2000" dirty="0" err="1"/>
              <a:t>digitale</a:t>
            </a:r>
            <a:r>
              <a:rPr lang="en-US" sz="2000" dirty="0"/>
              <a:t> </a:t>
            </a:r>
            <a:r>
              <a:rPr lang="en-US" sz="2000" dirty="0" err="1"/>
              <a:t>ferdigheter</a:t>
            </a:r>
            <a:r>
              <a:rPr lang="en-US" sz="2000" dirty="0"/>
              <a:t> </a:t>
            </a:r>
            <a:r>
              <a:rPr lang="en-US" sz="2000" dirty="0" err="1"/>
              <a:t>opp</a:t>
            </a:r>
            <a:r>
              <a:rPr lang="en-US" sz="2000" dirty="0"/>
              <a:t> mot </a:t>
            </a:r>
            <a:r>
              <a:rPr lang="en-US" sz="2000" dirty="0" err="1"/>
              <a:t>skole</a:t>
            </a:r>
            <a:r>
              <a:rPr lang="en-US" sz="2000" dirty="0"/>
              <a:t> </a:t>
            </a:r>
            <a:r>
              <a:rPr lang="en-US" sz="2000" dirty="0" err="1"/>
              <a:t>og</a:t>
            </a:r>
            <a:r>
              <a:rPr lang="en-US" sz="2000" dirty="0"/>
              <a:t> </a:t>
            </a:r>
            <a:r>
              <a:rPr lang="en-US" sz="2000" dirty="0" err="1"/>
              <a:t>kommune</a:t>
            </a:r>
            <a:r>
              <a:rPr lang="en-US" sz="2000" dirty="0"/>
              <a:t> (Stein </a:t>
            </a:r>
            <a:r>
              <a:rPr lang="en-US" sz="2000" dirty="0" err="1"/>
              <a:t>Viggo</a:t>
            </a:r>
            <a:r>
              <a:rPr lang="en-US" sz="2000" dirty="0"/>
              <a:t> </a:t>
            </a:r>
            <a:r>
              <a:rPr lang="en-US" sz="2000" dirty="0" err="1"/>
              <a:t>Grenersen</a:t>
            </a:r>
            <a:r>
              <a:rPr lang="en-US" sz="2000" dirty="0"/>
              <a:t>)</a:t>
            </a:r>
          </a:p>
          <a:p>
            <a:r>
              <a:rPr lang="en-US" sz="2000" dirty="0" err="1"/>
              <a:t>Grunnleggende</a:t>
            </a:r>
            <a:r>
              <a:rPr lang="en-US" sz="2000" dirty="0"/>
              <a:t> </a:t>
            </a:r>
            <a:r>
              <a:rPr lang="en-US" sz="2000" dirty="0" err="1"/>
              <a:t>introduksjon</a:t>
            </a:r>
            <a:r>
              <a:rPr lang="en-US" sz="2000" dirty="0"/>
              <a:t> </a:t>
            </a:r>
            <a:r>
              <a:rPr lang="en-US" sz="2000" dirty="0" err="1"/>
              <a:t>til</a:t>
            </a:r>
            <a:r>
              <a:rPr lang="en-US" sz="2000" dirty="0"/>
              <a:t> </a:t>
            </a:r>
            <a:r>
              <a:rPr lang="en-US" sz="2000" dirty="0" err="1"/>
              <a:t>koding</a:t>
            </a:r>
            <a:r>
              <a:rPr lang="en-US" sz="2000" dirty="0"/>
              <a:t> </a:t>
            </a:r>
            <a:r>
              <a:rPr lang="en-US" sz="2000" dirty="0" err="1"/>
              <a:t>på</a:t>
            </a:r>
            <a:r>
              <a:rPr lang="en-US" sz="2000" dirty="0"/>
              <a:t> </a:t>
            </a:r>
            <a:r>
              <a:rPr lang="en-US" sz="2000" dirty="0" err="1"/>
              <a:t>barneskole</a:t>
            </a:r>
            <a:r>
              <a:rPr lang="en-US" sz="2000" dirty="0"/>
              <a:t> (Carl Andreas </a:t>
            </a:r>
            <a:r>
              <a:rPr lang="en-US" sz="2000" dirty="0" err="1"/>
              <a:t>Myrland</a:t>
            </a:r>
            <a:r>
              <a:rPr lang="en-US" sz="2000" dirty="0"/>
              <a:t>)</a:t>
            </a:r>
          </a:p>
          <a:p>
            <a:r>
              <a:rPr lang="en-US" sz="2000" dirty="0" err="1"/>
              <a:t>Undervisning</a:t>
            </a:r>
            <a:r>
              <a:rPr lang="en-US" sz="2000" dirty="0"/>
              <a:t>, </a:t>
            </a:r>
            <a:r>
              <a:rPr lang="en-US" sz="2000" dirty="0" err="1"/>
              <a:t>tilnærming</a:t>
            </a:r>
            <a:r>
              <a:rPr lang="en-US" sz="2000" dirty="0"/>
              <a:t> </a:t>
            </a:r>
            <a:r>
              <a:rPr lang="en-US" sz="2000" dirty="0" err="1"/>
              <a:t>til</a:t>
            </a:r>
            <a:r>
              <a:rPr lang="en-US" sz="2000" dirty="0"/>
              <a:t> IKT-</a:t>
            </a:r>
            <a:r>
              <a:rPr lang="en-US" sz="2000" dirty="0" err="1"/>
              <a:t>faget</a:t>
            </a:r>
            <a:r>
              <a:rPr lang="en-US" sz="2000" dirty="0"/>
              <a:t>, </a:t>
            </a:r>
            <a:r>
              <a:rPr lang="en-US" sz="2000" dirty="0" err="1"/>
              <a:t>behov</a:t>
            </a:r>
            <a:r>
              <a:rPr lang="en-US" sz="2000" dirty="0"/>
              <a:t> for </a:t>
            </a:r>
            <a:r>
              <a:rPr lang="en-US" sz="2000" dirty="0" err="1"/>
              <a:t>praktisk</a:t>
            </a:r>
            <a:r>
              <a:rPr lang="en-US" sz="2000" dirty="0"/>
              <a:t> </a:t>
            </a:r>
            <a:r>
              <a:rPr lang="en-US" sz="2000" dirty="0" err="1"/>
              <a:t>undervisning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VGS (</a:t>
            </a:r>
            <a:r>
              <a:rPr lang="en-US" sz="2000" dirty="0" err="1"/>
              <a:t>Arild</a:t>
            </a:r>
            <a:r>
              <a:rPr lang="en-US" sz="2000" dirty="0"/>
              <a:t> Pedersen)</a:t>
            </a:r>
          </a:p>
          <a:p>
            <a:r>
              <a:rPr lang="en-US" sz="2000" dirty="0" err="1"/>
              <a:t>Hvordan</a:t>
            </a:r>
            <a:r>
              <a:rPr lang="en-US" sz="2000" dirty="0"/>
              <a:t> </a:t>
            </a:r>
            <a:r>
              <a:rPr lang="en-US" sz="2000" dirty="0" err="1"/>
              <a:t>yngre</a:t>
            </a:r>
            <a:r>
              <a:rPr lang="en-US" sz="2000" dirty="0"/>
              <a:t> </a:t>
            </a:r>
            <a:r>
              <a:rPr lang="en-US" sz="2000" dirty="0" err="1"/>
              <a:t>elever</a:t>
            </a:r>
            <a:r>
              <a:rPr lang="en-US" sz="2000" dirty="0"/>
              <a:t> </a:t>
            </a:r>
            <a:r>
              <a:rPr lang="en-US" sz="2000" dirty="0" err="1"/>
              <a:t>kan</a:t>
            </a:r>
            <a:r>
              <a:rPr lang="en-US" sz="2000" dirty="0"/>
              <a:t> </a:t>
            </a:r>
            <a:r>
              <a:rPr lang="en-US" sz="2000" dirty="0" err="1"/>
              <a:t>lære</a:t>
            </a:r>
            <a:r>
              <a:rPr lang="en-US" sz="2000" dirty="0"/>
              <a:t> </a:t>
            </a:r>
            <a:r>
              <a:rPr lang="en-US" sz="2000" dirty="0" err="1"/>
              <a:t>av</a:t>
            </a:r>
            <a:r>
              <a:rPr lang="en-US" sz="2000" dirty="0"/>
              <a:t> de </a:t>
            </a:r>
            <a:r>
              <a:rPr lang="en-US" sz="2000" dirty="0" err="1"/>
              <a:t>eldre</a:t>
            </a:r>
            <a:r>
              <a:rPr lang="en-US" sz="2000" dirty="0"/>
              <a:t> (</a:t>
            </a:r>
            <a:r>
              <a:rPr lang="en-US" sz="2000" dirty="0" err="1"/>
              <a:t>Torbjørn</a:t>
            </a:r>
            <a:r>
              <a:rPr lang="en-US" sz="2000" dirty="0"/>
              <a:t> </a:t>
            </a:r>
            <a:r>
              <a:rPr lang="en-US" sz="2000" dirty="0" err="1"/>
              <a:t>Skauli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Skole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819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Undervisningsopplegg</a:t>
            </a:r>
            <a:endParaRPr lang="en-US" dirty="0"/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467549" y="1628781"/>
            <a:ext cx="8201055" cy="4608513"/>
          </a:xfrm>
        </p:spPr>
        <p:txBody>
          <a:bodyPr/>
          <a:lstStyle/>
          <a:p>
            <a:r>
              <a:rPr lang="en-US" dirty="0" err="1"/>
              <a:t>Oversikt</a:t>
            </a:r>
            <a:r>
              <a:rPr lang="en-US" dirty="0"/>
              <a:t> over </a:t>
            </a:r>
            <a:r>
              <a:rPr lang="en-US" dirty="0" err="1"/>
              <a:t>kodeklubbens</a:t>
            </a:r>
            <a:r>
              <a:rPr lang="en-US" dirty="0"/>
              <a:t> </a:t>
            </a:r>
            <a:r>
              <a:rPr lang="en-US" dirty="0" err="1"/>
              <a:t>undervisningsopplegg</a:t>
            </a:r>
            <a:r>
              <a:rPr lang="en-US" dirty="0"/>
              <a:t> (</a:t>
            </a:r>
            <a:r>
              <a:rPr lang="en-US" dirty="0" err="1"/>
              <a:t>Helge</a:t>
            </a:r>
            <a:r>
              <a:rPr lang="en-US" dirty="0"/>
              <a:t> </a:t>
            </a:r>
            <a:r>
              <a:rPr lang="en-US" dirty="0" err="1"/>
              <a:t>Astad</a:t>
            </a:r>
            <a:r>
              <a:rPr lang="en-US" dirty="0"/>
              <a:t>)</a:t>
            </a:r>
          </a:p>
          <a:p>
            <a:r>
              <a:rPr lang="en-US" dirty="0" err="1"/>
              <a:t>Bruk</a:t>
            </a:r>
            <a:r>
              <a:rPr lang="en-US" dirty="0"/>
              <a:t> </a:t>
            </a:r>
            <a:r>
              <a:rPr lang="en-US" dirty="0" err="1"/>
              <a:t>av</a:t>
            </a:r>
            <a:r>
              <a:rPr lang="en-US" dirty="0"/>
              <a:t> </a:t>
            </a:r>
            <a:r>
              <a:rPr lang="en-US" dirty="0" err="1"/>
              <a:t>Kodu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5. </a:t>
            </a:r>
            <a:r>
              <a:rPr lang="en-US" dirty="0" err="1"/>
              <a:t>til</a:t>
            </a:r>
            <a:r>
              <a:rPr lang="en-US" dirty="0"/>
              <a:t> 10. </a:t>
            </a:r>
            <a:r>
              <a:rPr lang="en-US" dirty="0" err="1"/>
              <a:t>trinn</a:t>
            </a:r>
            <a:r>
              <a:rPr lang="en-US" dirty="0"/>
              <a:t> (</a:t>
            </a:r>
            <a:r>
              <a:rPr lang="en-US" dirty="0" err="1"/>
              <a:t>Bjørn</a:t>
            </a:r>
            <a:r>
              <a:rPr lang="en-US" dirty="0"/>
              <a:t> S. </a:t>
            </a:r>
            <a:r>
              <a:rPr lang="en-US" dirty="0" err="1"/>
              <a:t>Erga</a:t>
            </a:r>
            <a:r>
              <a:rPr lang="en-US" dirty="0"/>
              <a:t>)</a:t>
            </a:r>
          </a:p>
          <a:p>
            <a:r>
              <a:rPr lang="en-US" dirty="0"/>
              <a:t>Scratch (</a:t>
            </a:r>
            <a:r>
              <a:rPr lang="en-US" dirty="0" err="1"/>
              <a:t>Torbjørn</a:t>
            </a:r>
            <a:r>
              <a:rPr lang="en-US" dirty="0"/>
              <a:t> </a:t>
            </a:r>
            <a:r>
              <a:rPr lang="en-US" dirty="0" err="1"/>
              <a:t>Skauli</a:t>
            </a:r>
            <a:r>
              <a:rPr lang="en-US" dirty="0"/>
              <a:t>)</a:t>
            </a:r>
          </a:p>
          <a:p>
            <a:r>
              <a:rPr lang="en-US" dirty="0" err="1"/>
              <a:t>Arduino</a:t>
            </a:r>
            <a:r>
              <a:rPr lang="en-US" dirty="0"/>
              <a:t> (</a:t>
            </a:r>
            <a:r>
              <a:rPr lang="en-US" dirty="0" err="1"/>
              <a:t>Trygve</a:t>
            </a:r>
            <a:r>
              <a:rPr lang="en-US" dirty="0"/>
              <a:t> </a:t>
            </a:r>
            <a:r>
              <a:rPr lang="en-US" dirty="0" err="1"/>
              <a:t>Trohaug</a:t>
            </a:r>
            <a:r>
              <a:rPr lang="en-US" dirty="0"/>
              <a:t>)</a:t>
            </a:r>
          </a:p>
          <a:p>
            <a:r>
              <a:rPr lang="en-US" dirty="0" err="1"/>
              <a:t>Spillprogammering</a:t>
            </a:r>
            <a:r>
              <a:rPr lang="en-US" dirty="0"/>
              <a:t> (Thomas </a:t>
            </a:r>
            <a:r>
              <a:rPr lang="en-US" dirty="0" err="1"/>
              <a:t>Sigurdsen</a:t>
            </a:r>
            <a:r>
              <a:rPr lang="en-US" dirty="0"/>
              <a:t>)</a:t>
            </a:r>
          </a:p>
          <a:p>
            <a:r>
              <a:rPr lang="en-US" dirty="0"/>
              <a:t>Raspberry Pi (</a:t>
            </a:r>
            <a:r>
              <a:rPr lang="en-US" dirty="0" err="1"/>
              <a:t>Maik</a:t>
            </a:r>
            <a:r>
              <a:rPr lang="en-US" dirty="0"/>
              <a:t> Brand)</a:t>
            </a:r>
          </a:p>
        </p:txBody>
      </p:sp>
    </p:spTree>
    <p:extLst>
      <p:ext uri="{BB962C8B-B14F-4D97-AF65-F5344CB8AC3E}">
        <p14:creationId xmlns:p14="http://schemas.microsoft.com/office/powerpoint/2010/main" val="2880783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Nå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Presentasjon</a:t>
            </a:r>
            <a:r>
              <a:rPr lang="en-US" dirty="0" smtClean="0"/>
              <a:t> </a:t>
            </a:r>
            <a:r>
              <a:rPr lang="en-US" dirty="0" err="1" smtClean="0"/>
              <a:t>av</a:t>
            </a:r>
            <a:r>
              <a:rPr lang="en-US" dirty="0" smtClean="0"/>
              <a:t> </a:t>
            </a:r>
            <a:r>
              <a:rPr lang="en-US" dirty="0" err="1" smtClean="0"/>
              <a:t>deltagere</a:t>
            </a:r>
            <a:r>
              <a:rPr lang="en-US" dirty="0" smtClean="0"/>
              <a:t> </a:t>
            </a:r>
            <a:r>
              <a:rPr lang="en-US" dirty="0" err="1" smtClean="0"/>
              <a:t>og</a:t>
            </a:r>
            <a:r>
              <a:rPr lang="en-US" dirty="0" smtClean="0"/>
              <a:t> </a:t>
            </a:r>
            <a:r>
              <a:rPr lang="en-US" dirty="0" err="1" smtClean="0"/>
              <a:t>forventninger</a:t>
            </a:r>
            <a:endParaRPr lang="en-US" dirty="0" smtClean="0"/>
          </a:p>
          <a:p>
            <a:r>
              <a:rPr lang="en-US" dirty="0" err="1" smtClean="0"/>
              <a:t>Litt</a:t>
            </a:r>
            <a:r>
              <a:rPr lang="en-US" dirty="0" smtClean="0"/>
              <a:t> </a:t>
            </a:r>
            <a:r>
              <a:rPr lang="en-US" dirty="0" err="1" smtClean="0"/>
              <a:t>om</a:t>
            </a:r>
            <a:r>
              <a:rPr lang="en-US" dirty="0" smtClean="0"/>
              <a:t> </a:t>
            </a:r>
            <a:r>
              <a:rPr lang="en-US" dirty="0" err="1" smtClean="0"/>
              <a:t>organisering</a:t>
            </a:r>
            <a:r>
              <a:rPr lang="en-US" dirty="0" smtClean="0"/>
              <a:t>, status, </a:t>
            </a:r>
            <a:r>
              <a:rPr lang="en-US" dirty="0" err="1" smtClean="0"/>
              <a:t>suksess</a:t>
            </a:r>
            <a:r>
              <a:rPr lang="en-US" dirty="0" smtClean="0"/>
              <a:t> </a:t>
            </a:r>
            <a:r>
              <a:rPr lang="en-US" dirty="0" err="1" smtClean="0"/>
              <a:t>og</a:t>
            </a:r>
            <a:r>
              <a:rPr lang="en-US" dirty="0" smtClean="0"/>
              <a:t> </a:t>
            </a:r>
            <a:r>
              <a:rPr lang="en-US" dirty="0" err="1" smtClean="0"/>
              <a:t>utfordringer</a:t>
            </a:r>
            <a:endParaRPr lang="en-US" dirty="0" smtClean="0"/>
          </a:p>
          <a:p>
            <a:r>
              <a:rPr lang="en-US" dirty="0" smtClean="0"/>
              <a:t>Planer </a:t>
            </a:r>
            <a:r>
              <a:rPr lang="en-US" dirty="0" err="1" smtClean="0"/>
              <a:t>fremover</a:t>
            </a:r>
            <a:r>
              <a:rPr lang="en-US" dirty="0" smtClean="0"/>
              <a:t> </a:t>
            </a:r>
          </a:p>
          <a:p>
            <a:r>
              <a:rPr lang="en-US" dirty="0" smtClean="0"/>
              <a:t>Status for </a:t>
            </a:r>
            <a:r>
              <a:rPr lang="en-US" dirty="0" err="1" smtClean="0"/>
              <a:t>kodeklubben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437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Inntrykk</a:t>
            </a:r>
            <a:endParaRPr lang="en-US" dirty="0" smtClean="0"/>
          </a:p>
          <a:p>
            <a:r>
              <a:rPr lang="en-US" dirty="0" smtClean="0"/>
              <a:t>SWOT for </a:t>
            </a:r>
            <a:r>
              <a:rPr lang="en-US" dirty="0" err="1" smtClean="0"/>
              <a:t>å</a:t>
            </a:r>
            <a:r>
              <a:rPr lang="en-US" dirty="0" smtClean="0"/>
              <a:t> </a:t>
            </a:r>
            <a:r>
              <a:rPr lang="en-US" dirty="0" err="1" smtClean="0"/>
              <a:t>skalere</a:t>
            </a:r>
            <a:endParaRPr lang="en-US" dirty="0" smtClean="0"/>
          </a:p>
          <a:p>
            <a:r>
              <a:rPr lang="en-US" dirty="0" err="1" smtClean="0"/>
              <a:t>Navn</a:t>
            </a:r>
            <a:r>
              <a:rPr lang="en-US" dirty="0" smtClean="0"/>
              <a:t> </a:t>
            </a:r>
            <a:r>
              <a:rPr lang="en-US" dirty="0" err="1" smtClean="0"/>
              <a:t>på</a:t>
            </a:r>
            <a:r>
              <a:rPr lang="en-US" dirty="0" smtClean="0"/>
              <a:t> </a:t>
            </a:r>
            <a:r>
              <a:rPr lang="en-US" dirty="0" err="1" smtClean="0"/>
              <a:t>lærernettverk</a:t>
            </a:r>
            <a:endParaRPr lang="en-US" dirty="0" smtClean="0"/>
          </a:p>
          <a:p>
            <a:r>
              <a:rPr lang="en-US" dirty="0" smtClean="0"/>
              <a:t>Planer </a:t>
            </a:r>
            <a:r>
              <a:rPr lang="en-US" dirty="0" err="1" smtClean="0"/>
              <a:t>videre</a:t>
            </a:r>
            <a:endParaRPr lang="en-US" dirty="0" smtClean="0"/>
          </a:p>
          <a:p>
            <a:r>
              <a:rPr lang="en-US" dirty="0" err="1" smtClean="0"/>
              <a:t>Rydding</a:t>
            </a:r>
            <a:endParaRPr lang="en-US" dirty="0" smtClean="0"/>
          </a:p>
          <a:p>
            <a:r>
              <a:rPr lang="en-US" dirty="0" smtClean="0"/>
              <a:t>...</a:t>
            </a:r>
            <a:r>
              <a:rPr lang="en-US" dirty="0" err="1" smtClean="0"/>
              <a:t>så</a:t>
            </a:r>
            <a:r>
              <a:rPr lang="en-US" dirty="0" smtClean="0"/>
              <a:t> </a:t>
            </a:r>
            <a:r>
              <a:rPr lang="en-US" dirty="0" err="1" smtClean="0"/>
              <a:t>fortsetter</a:t>
            </a:r>
            <a:r>
              <a:rPr lang="en-US" dirty="0" smtClean="0"/>
              <a:t> vi offline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Søndag</a:t>
            </a:r>
            <a:r>
              <a:rPr lang="en-US" dirty="0" smtClean="0"/>
              <a:t>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40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403424" y="187672"/>
            <a:ext cx="6480944" cy="1081088"/>
          </a:xfrm>
        </p:spPr>
        <p:txBody>
          <a:bodyPr/>
          <a:lstStyle/>
          <a:p>
            <a:r>
              <a:rPr lang="en-US" dirty="0" err="1" smtClean="0"/>
              <a:t>Takk</a:t>
            </a:r>
            <a:r>
              <a:rPr lang="en-US" dirty="0" smtClean="0"/>
              <a:t> </a:t>
            </a:r>
            <a:r>
              <a:rPr lang="en-US" dirty="0" err="1" smtClean="0"/>
              <a:t>til</a:t>
            </a:r>
            <a:r>
              <a:rPr lang="en-US" dirty="0" smtClean="0"/>
              <a:t> Bouvet for </a:t>
            </a:r>
            <a:r>
              <a:rPr lang="en-US" dirty="0" err="1" smtClean="0"/>
              <a:t>å</a:t>
            </a:r>
            <a:r>
              <a:rPr lang="en-US" dirty="0" smtClean="0"/>
              <a:t> </a:t>
            </a:r>
            <a:r>
              <a:rPr lang="en-US" dirty="0" err="1" smtClean="0"/>
              <a:t>huse</a:t>
            </a:r>
            <a:r>
              <a:rPr lang="en-US" dirty="0" smtClean="0"/>
              <a:t> </a:t>
            </a:r>
            <a:r>
              <a:rPr lang="en-US" dirty="0" err="1" smtClean="0"/>
              <a:t>oss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5" name="Picture 4" descr="Skjermbilde 2014-05-25 kl. 09.58.3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1625"/>
            <a:ext cx="9252519" cy="6000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018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Praktisk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Kaffe</a:t>
            </a:r>
            <a:endParaRPr lang="en-US" dirty="0" smtClean="0"/>
          </a:p>
          <a:p>
            <a:r>
              <a:rPr lang="en-US" dirty="0" err="1" smtClean="0"/>
              <a:t>Toaletter</a:t>
            </a:r>
            <a:endParaRPr lang="en-US" dirty="0" smtClean="0"/>
          </a:p>
          <a:p>
            <a:r>
              <a:rPr lang="en-US" dirty="0" err="1" smtClean="0"/>
              <a:t>Lokaler</a:t>
            </a:r>
            <a:endParaRPr lang="en-US" dirty="0" smtClean="0"/>
          </a:p>
          <a:p>
            <a:r>
              <a:rPr lang="en-US" dirty="0" err="1" smtClean="0"/>
              <a:t>Parkering</a:t>
            </a:r>
            <a:endParaRPr lang="en-US" dirty="0" smtClean="0"/>
          </a:p>
          <a:p>
            <a:r>
              <a:rPr lang="en-US" dirty="0" err="1" smtClean="0"/>
              <a:t>Rydding</a:t>
            </a:r>
            <a:endParaRPr lang="en-US" dirty="0" smtClean="0"/>
          </a:p>
          <a:p>
            <a:r>
              <a:rPr lang="en-US" dirty="0" err="1" smtClean="0"/>
              <a:t>Hjelp</a:t>
            </a:r>
            <a:r>
              <a:rPr lang="en-US" dirty="0" smtClean="0"/>
              <a:t> meg </a:t>
            </a:r>
            <a:r>
              <a:rPr lang="en-US" dirty="0" err="1" smtClean="0"/>
              <a:t>å</a:t>
            </a:r>
            <a:r>
              <a:rPr lang="en-US" dirty="0" smtClean="0"/>
              <a:t> </a:t>
            </a:r>
            <a:r>
              <a:rPr lang="en-US" dirty="0" err="1" smtClean="0"/>
              <a:t>huske</a:t>
            </a:r>
            <a:r>
              <a:rPr lang="en-US" dirty="0" smtClean="0"/>
              <a:t> </a:t>
            </a:r>
            <a:r>
              <a:rPr lang="en-US" dirty="0" err="1" smtClean="0"/>
              <a:t>å</a:t>
            </a:r>
            <a:r>
              <a:rPr lang="en-US" dirty="0" smtClean="0"/>
              <a:t> </a:t>
            </a:r>
            <a:r>
              <a:rPr lang="en-US" dirty="0" err="1" smtClean="0"/>
              <a:t>skru</a:t>
            </a:r>
            <a:r>
              <a:rPr lang="en-US" dirty="0" smtClean="0"/>
              <a:t> </a:t>
            </a:r>
            <a:r>
              <a:rPr lang="en-US" dirty="0" err="1" smtClean="0"/>
              <a:t>av</a:t>
            </a:r>
            <a:r>
              <a:rPr lang="en-US" dirty="0" smtClean="0"/>
              <a:t> </a:t>
            </a:r>
            <a:r>
              <a:rPr lang="en-US" dirty="0" err="1" smtClean="0"/>
              <a:t>kaffemaskinen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553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...Organizations organize, movements move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2138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1_Bouvet-mal_2012_ny3">
  <a:themeElements>
    <a:clrScheme name="LKK">
      <a:dk1>
        <a:srgbClr val="000000"/>
      </a:dk1>
      <a:lt1>
        <a:sysClr val="window" lastClr="FFFFFF"/>
      </a:lt1>
      <a:dk2>
        <a:srgbClr val="4D4D4D"/>
      </a:dk2>
      <a:lt2>
        <a:srgbClr val="ED1C24"/>
      </a:lt2>
      <a:accent1>
        <a:srgbClr val="5CFF5C"/>
      </a:accent1>
      <a:accent2>
        <a:srgbClr val="ABE1FA"/>
      </a:accent2>
      <a:accent3>
        <a:srgbClr val="787878"/>
      </a:accent3>
      <a:accent4>
        <a:srgbClr val="333333"/>
      </a:accent4>
      <a:accent5>
        <a:srgbClr val="000000"/>
      </a:accent5>
      <a:accent6>
        <a:srgbClr val="000000"/>
      </a:accent6>
      <a:hlink>
        <a:srgbClr val="787878"/>
      </a:hlink>
      <a:folHlink>
        <a:srgbClr val="ABE1FA"/>
      </a:folHlink>
    </a:clrScheme>
    <a:fontScheme name="Bouvet2012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 sz="2000" dirty="0" err="1" smtClean="0">
            <a:solidFill>
              <a:schemeClr val="bg1"/>
            </a:solidFill>
            <a:latin typeface="Corbel" pitchFamily="34" charset="0"/>
            <a:ea typeface="Verdana" pitchFamily="34" charset="0"/>
            <a:cs typeface="Verdana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tx2"/>
          </a:solidFill>
          <a:tailEnd type="arrow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ouvet-mal_2012_ny3">
  <a:themeElements>
    <a:clrScheme name="Bouvet2012">
      <a:dk1>
        <a:srgbClr val="000000"/>
      </a:dk1>
      <a:lt1>
        <a:sysClr val="window" lastClr="FFFFFF"/>
      </a:lt1>
      <a:dk2>
        <a:srgbClr val="FF6400"/>
      </a:dk2>
      <a:lt2>
        <a:srgbClr val="ABE1FA"/>
      </a:lt2>
      <a:accent1>
        <a:srgbClr val="D8D8D8"/>
      </a:accent1>
      <a:accent2>
        <a:srgbClr val="ABE1FA"/>
      </a:accent2>
      <a:accent3>
        <a:srgbClr val="787878"/>
      </a:accent3>
      <a:accent4>
        <a:srgbClr val="333333"/>
      </a:accent4>
      <a:accent5>
        <a:srgbClr val="FF6400"/>
      </a:accent5>
      <a:accent6>
        <a:srgbClr val="000000"/>
      </a:accent6>
      <a:hlink>
        <a:srgbClr val="787878"/>
      </a:hlink>
      <a:folHlink>
        <a:srgbClr val="ABE1FA"/>
      </a:folHlink>
    </a:clrScheme>
    <a:fontScheme name="Bouvet2012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 sz="2000" dirty="0" err="1" smtClean="0">
            <a:solidFill>
              <a:schemeClr val="bg1"/>
            </a:solidFill>
            <a:latin typeface="Corbel" pitchFamily="34" charset="0"/>
            <a:ea typeface="Verdana" pitchFamily="34" charset="0"/>
            <a:cs typeface="Verdana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tx2"/>
          </a:solidFill>
          <a:tailEnd type="arrow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LKK template">
  <a:themeElements>
    <a:clrScheme name="Bouvet2012">
      <a:dk1>
        <a:srgbClr val="000000"/>
      </a:dk1>
      <a:lt1>
        <a:sysClr val="window" lastClr="FFFFFF"/>
      </a:lt1>
      <a:dk2>
        <a:srgbClr val="FF6400"/>
      </a:dk2>
      <a:lt2>
        <a:srgbClr val="ABE1FA"/>
      </a:lt2>
      <a:accent1>
        <a:srgbClr val="D8D8D8"/>
      </a:accent1>
      <a:accent2>
        <a:srgbClr val="ABE1FA"/>
      </a:accent2>
      <a:accent3>
        <a:srgbClr val="787878"/>
      </a:accent3>
      <a:accent4>
        <a:srgbClr val="333333"/>
      </a:accent4>
      <a:accent5>
        <a:srgbClr val="FF6400"/>
      </a:accent5>
      <a:accent6>
        <a:srgbClr val="000000"/>
      </a:accent6>
      <a:hlink>
        <a:srgbClr val="787878"/>
      </a:hlink>
      <a:folHlink>
        <a:srgbClr val="ABE1FA"/>
      </a:folHlink>
    </a:clrScheme>
    <a:fontScheme name="Bouvet2012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 sz="2000" dirty="0" err="1" smtClean="0">
            <a:solidFill>
              <a:schemeClr val="bg1"/>
            </a:solidFill>
            <a:latin typeface="Corbel" pitchFamily="34" charset="0"/>
            <a:ea typeface="Verdana" pitchFamily="34" charset="0"/>
            <a:cs typeface="Verdana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tx2"/>
          </a:solidFill>
          <a:tailEnd type="arrow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2_Bouvet-mal_2012_ny3">
  <a:themeElements>
    <a:clrScheme name="LKK">
      <a:dk1>
        <a:srgbClr val="000000"/>
      </a:dk1>
      <a:lt1>
        <a:sysClr val="window" lastClr="FFFFFF"/>
      </a:lt1>
      <a:dk2>
        <a:srgbClr val="4D4D4D"/>
      </a:dk2>
      <a:lt2>
        <a:srgbClr val="ED1C24"/>
      </a:lt2>
      <a:accent1>
        <a:srgbClr val="5CFF5C"/>
      </a:accent1>
      <a:accent2>
        <a:srgbClr val="ABE1FA"/>
      </a:accent2>
      <a:accent3>
        <a:srgbClr val="787878"/>
      </a:accent3>
      <a:accent4>
        <a:srgbClr val="333333"/>
      </a:accent4>
      <a:accent5>
        <a:srgbClr val="000000"/>
      </a:accent5>
      <a:accent6>
        <a:srgbClr val="000000"/>
      </a:accent6>
      <a:hlink>
        <a:srgbClr val="787878"/>
      </a:hlink>
      <a:folHlink>
        <a:srgbClr val="ABE1FA"/>
      </a:folHlink>
    </a:clrScheme>
    <a:fontScheme name="Bouvet2012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 sz="2000" dirty="0" err="1" smtClean="0">
            <a:solidFill>
              <a:schemeClr val="bg1"/>
            </a:solidFill>
            <a:latin typeface="Corbel" pitchFamily="34" charset="0"/>
            <a:ea typeface="Verdana" pitchFamily="34" charset="0"/>
            <a:cs typeface="Verdana" pitchFamily="34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tx2"/>
          </a:solidFill>
          <a:tailEnd type="arrow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1E5EA65346E546869377CF35786C33" ma:contentTypeVersion="0" ma:contentTypeDescription="Create a new document." ma:contentTypeScope="" ma:versionID="064368adc82cbd0d1e319bb93aaee3be">
  <xsd:schema xmlns:xsd="http://www.w3.org/2001/XMLSchema" xmlns:xs="http://www.w3.org/2001/XMLSchema" xmlns:p="http://schemas.microsoft.com/office/2006/metadata/properties" xmlns:ns2="cd7095a3-97f1-4663-a71f-a762e9d8a5de" targetNamespace="http://schemas.microsoft.com/office/2006/metadata/properties" ma:root="true" ma:fieldsID="f708dfcba63a8ad509e4692dbb023e00" ns2:_="">
    <xsd:import namespace="cd7095a3-97f1-4663-a71f-a762e9d8a5de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d7095a3-97f1-4663-a71f-a762e9d8a5de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cd7095a3-97f1-4663-a71f-a762e9d8a5de">FK7UAMZMK7QV-5066-28</_dlc_DocId>
    <_dlc_DocIdUrl xmlns="cd7095a3-97f1-4663-a71f-a762e9d8a5de">
      <Url>https://pingvinen.bouvet.no/kunder/Safetel/TilbudOgAvtaler/RFIavSafetelOnline/_layouts/DocIdRedir.aspx?ID=FK7UAMZMK7QV-5066-28</Url>
      <Description>FK7UAMZMK7QV-5066-28</Description>
    </_dlc_DocIdUrl>
  </documentManagement>
</p:properties>
</file>

<file path=customXml/itemProps1.xml><?xml version="1.0" encoding="utf-8"?>
<ds:datastoreItem xmlns:ds="http://schemas.openxmlformats.org/officeDocument/2006/customXml" ds:itemID="{CF547655-3E29-4FDD-9B18-6AEA5D4DC93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102A7FE-2F78-4FFD-A9FB-DF7D30F739F3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557578E2-4207-48D0-85D7-98F249B2341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d7095a3-97f1-4663-a71f-a762e9d8a5d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26CDA906-3D3B-42BE-AB3F-07A27E76DD12}">
  <ds:schemaRefs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purl.org/dc/terms/"/>
    <ds:schemaRef ds:uri="http://purl.org/dc/elements/1.1/"/>
    <ds:schemaRef ds:uri="cd7095a3-97f1-4663-a71f-a762e9d8a5de"/>
    <ds:schemaRef ds:uri="http://schemas.microsoft.com/office/infopath/2007/PartnerControls"/>
    <ds:schemaRef ds:uri="http://purl.org/dc/dcmitype/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5795</TotalTime>
  <Words>579</Words>
  <Application>Microsoft Macintosh PowerPoint</Application>
  <PresentationFormat>On-screen Show (4:3)</PresentationFormat>
  <Paragraphs>155</Paragraphs>
  <Slides>41</Slides>
  <Notes>4</Notes>
  <HiddenSlides>1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1_Bouvet-mal_2012_ny3</vt:lpstr>
      <vt:lpstr>Bouvet-mal_2012_ny3</vt:lpstr>
      <vt:lpstr>LKK template</vt:lpstr>
      <vt:lpstr>2_Bouvet-mal_2012_ny3</vt:lpstr>
      <vt:lpstr>PowerPoint Presentation</vt:lpstr>
      <vt:lpstr>Hensikt</vt:lpstr>
      <vt:lpstr>Lørdag</vt:lpstr>
      <vt:lpstr>Søndag</vt:lpstr>
      <vt:lpstr>Nå</vt:lpstr>
      <vt:lpstr>Søndag:</vt:lpstr>
      <vt:lpstr>Takk til Bouvet for å huse oss!</vt:lpstr>
      <vt:lpstr>Praktisk</vt:lpstr>
      <vt:lpstr>...Organizations organize, movements move</vt:lpstr>
      <vt:lpstr>Aktør-basert organisasjon</vt:lpstr>
      <vt:lpstr>PowerPoint Presentation</vt:lpstr>
      <vt:lpstr>Organisasjons vs. bevegelse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Raushet</vt:lpstr>
      <vt:lpstr>PowerPoint Presentation</vt:lpstr>
      <vt:lpstr>Skalerbarhet</vt:lpstr>
      <vt:lpstr>Hva  trenger vi?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Planer</vt:lpstr>
      <vt:lpstr>Skole</vt:lpstr>
      <vt:lpstr>Undervisningsopplegg</vt:lpstr>
    </vt:vector>
  </TitlesOfParts>
  <Manager/>
  <Company>Bouvet ASA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Safetelmøte 10 sep 2013</dc:title>
  <dc:subject/>
  <dc:creator>Bjørn Hallan</dc:creator>
  <cp:keywords/>
  <dc:description/>
  <cp:lastModifiedBy>Simen Sommerfeldt</cp:lastModifiedBy>
  <cp:revision>440</cp:revision>
  <cp:lastPrinted>2013-10-09T10:32:43Z</cp:lastPrinted>
  <dcterms:created xsi:type="dcterms:W3CDTF">2012-10-26T13:38:33Z</dcterms:created>
  <dcterms:modified xsi:type="dcterms:W3CDTF">2014-06-09T09:50:16Z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0x010100D31E5EA65346E546869377CF35786C33</vt:lpwstr>
  </property>
  <property fmtid="{D5CDD505-2E9C-101B-9397-08002B2CF9AE}" pid="3" name="_dlc_DocIdItemGuid">
    <vt:lpwstr>833a1c1b-b877-4107-9d80-4677df397929</vt:lpwstr>
  </property>
</Properties>
</file>